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FAB64-7CBC-2440-8625-A0B787D6513F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B02B2-886C-AC43-A130-32FF90B6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B02B2-886C-AC43-A130-32FF90B641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33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6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0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9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7F18F3-3FEF-A644-BB2A-E0C721F6F204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4C6AD0-2629-E74F-85D4-D2396C0F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58FB-32EB-9B47-B6D7-A2B58A57F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245F3-B0FC-1C42-9625-BA0274943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and visualization using R, GGPLOT2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A171A1-B891-C445-9E28-9AA34E0BEEA6}"/>
              </a:ext>
            </a:extLst>
          </p:cNvPr>
          <p:cNvSpPr/>
          <p:nvPr/>
        </p:nvSpPr>
        <p:spPr>
          <a:xfrm>
            <a:off x="9187543" y="5812972"/>
            <a:ext cx="2340428" cy="4680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By: Nitin Mudgal</a:t>
            </a:r>
          </a:p>
        </p:txBody>
      </p:sp>
    </p:spTree>
    <p:extLst>
      <p:ext uri="{BB962C8B-B14F-4D97-AF65-F5344CB8AC3E}">
        <p14:creationId xmlns:p14="http://schemas.microsoft.com/office/powerpoint/2010/main" val="136030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176E-1BC8-1A4D-9845-56D4D363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9485"/>
            <a:ext cx="9035142" cy="446315"/>
          </a:xfrm>
        </p:spPr>
        <p:txBody>
          <a:bodyPr>
            <a:normAutofit fontScale="90000"/>
          </a:bodyPr>
          <a:lstStyle/>
          <a:p>
            <a:r>
              <a:rPr lang="en-US" sz="1050" dirty="0"/>
              <a:t>Plot 1: Genre wise trend for movie ratings, rated by critic and audience, yearly representation.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E5B99A-91A1-A640-837C-BDDD98FB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881743"/>
            <a:ext cx="9035143" cy="57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1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E282-D079-4743-930F-46C669E4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2" y="191806"/>
            <a:ext cx="10112827" cy="341594"/>
          </a:xfrm>
        </p:spPr>
        <p:txBody>
          <a:bodyPr>
            <a:normAutofit fontScale="90000"/>
          </a:bodyPr>
          <a:lstStyle/>
          <a:p>
            <a:r>
              <a:rPr lang="en-US" sz="1000" dirty="0"/>
              <a:t>PLOT2: Scatter plot, Ratings by Audience vs budget, further divided by genre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700B7-0659-9E48-B6A3-AA40E276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43" y="859971"/>
            <a:ext cx="6585857" cy="56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7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4B04-1C38-904B-96A6-876744ED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0662"/>
            <a:ext cx="7729728" cy="548423"/>
          </a:xfrm>
        </p:spPr>
        <p:txBody>
          <a:bodyPr>
            <a:normAutofit/>
          </a:bodyPr>
          <a:lstStyle/>
          <a:p>
            <a:r>
              <a:rPr lang="en-US" sz="1000" dirty="0"/>
              <a:t>Genre wise movie budget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80CA6-3990-A44D-975C-1778BE2E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35" y="968829"/>
            <a:ext cx="5661661" cy="54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C95C-9FDC-4748-AF27-02F4BC53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350"/>
            <a:ext cx="7729728" cy="537537"/>
          </a:xfrm>
        </p:spPr>
        <p:txBody>
          <a:bodyPr>
            <a:normAutofit fontScale="90000"/>
          </a:bodyPr>
          <a:lstStyle/>
          <a:p>
            <a:r>
              <a:rPr lang="en-US" sz="1000" dirty="0"/>
              <a:t>Overall audience rating distribution trend, </a:t>
            </a:r>
            <a:r>
              <a:rPr lang="en-US" sz="900" i="1" dirty="0"/>
              <a:t>representing normal distribution, using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67A23-8E8B-CC4B-9E7A-3DA0042F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026" y="979715"/>
            <a:ext cx="6088859" cy="57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0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2CD-E686-504C-89DF-B550BD2F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0035"/>
            <a:ext cx="7729728" cy="515766"/>
          </a:xfrm>
        </p:spPr>
        <p:txBody>
          <a:bodyPr>
            <a:normAutofit/>
          </a:bodyPr>
          <a:lstStyle/>
          <a:p>
            <a:r>
              <a:rPr lang="en-US" sz="1000" dirty="0"/>
              <a:t>Genre-wise average rating distribution for audience rating, using box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0EB34-7BE0-7540-8079-CECA4E9D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70" y="745830"/>
            <a:ext cx="5250659" cy="59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55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{138EE3FD-FC25-5247-A755-72F7046A86A0}tf10001120</Template>
  <TotalTime>74</TotalTime>
  <Words>77</Words>
  <Application>Microsoft Macintosh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Project Output</vt:lpstr>
      <vt:lpstr>Plot 1: Genre wise trend for movie ratings, rated by critic and audience, yearly representation. </vt:lpstr>
      <vt:lpstr>PLOT2: Scatter plot, Ratings by Audience vs budget, further divided by genre </vt:lpstr>
      <vt:lpstr>Genre wise movie budget distribution</vt:lpstr>
      <vt:lpstr>Overall audience rating distribution trend, representing normal distribution, using histogram</vt:lpstr>
      <vt:lpstr>Genre-wise average rating distribution for audience rating, using box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Output</dc:title>
  <dc:creator>NITIN MUDGAL</dc:creator>
  <cp:lastModifiedBy>NITIN MUDGAL</cp:lastModifiedBy>
  <cp:revision>1</cp:revision>
  <dcterms:created xsi:type="dcterms:W3CDTF">2022-04-02T12:54:01Z</dcterms:created>
  <dcterms:modified xsi:type="dcterms:W3CDTF">2022-04-02T14:08:35Z</dcterms:modified>
</cp:coreProperties>
</file>