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7C137-DE0B-46DA-AFBA-A81892B50C7B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FDB21-6DB7-48D8-9375-E40FCE3140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3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FDB21-6DB7-48D8-9375-E40FCE3140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49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31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1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5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2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4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09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7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AE1B9-96BC-4292-BD61-250446FB0118}" type="datetimeFigureOut">
              <a:rPr lang="en-GB" smtClean="0"/>
              <a:t>13/01/2013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C2FA-C3ED-40E4-8DE5-84F085EB91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4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990600" y="9906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14"/>
          <p:cNvSpPr/>
          <p:nvPr/>
        </p:nvSpPr>
        <p:spPr>
          <a:xfrm>
            <a:off x="1104900" y="1465218"/>
            <a:ext cx="228600" cy="3810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ular Callout 15"/>
          <p:cNvSpPr/>
          <p:nvPr/>
        </p:nvSpPr>
        <p:spPr>
          <a:xfrm>
            <a:off x="1676400" y="457201"/>
            <a:ext cx="1828800" cy="830997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648200" y="99060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4762500" y="1465218"/>
            <a:ext cx="228600" cy="381000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ular Callout 18"/>
          <p:cNvSpPr/>
          <p:nvPr/>
        </p:nvSpPr>
        <p:spPr>
          <a:xfrm>
            <a:off x="5257800" y="304800"/>
            <a:ext cx="2590800" cy="109463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1676400" y="457201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</a:rPr>
              <a:t>i want to invest in stock market .Can i invest?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322218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</a:rPr>
              <a:t>Why not? But we should invest in companies which have strong and growing business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209800" y="325918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/>
          <p:cNvSpPr/>
          <p:nvPr/>
        </p:nvSpPr>
        <p:spPr>
          <a:xfrm>
            <a:off x="2324100" y="3733800"/>
            <a:ext cx="228600" cy="3810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ular Callout 33"/>
          <p:cNvSpPr/>
          <p:nvPr/>
        </p:nvSpPr>
        <p:spPr>
          <a:xfrm>
            <a:off x="2895600" y="2725783"/>
            <a:ext cx="1600200" cy="1815882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5867400" y="3259183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sosceles Triangle 35"/>
          <p:cNvSpPr/>
          <p:nvPr/>
        </p:nvSpPr>
        <p:spPr>
          <a:xfrm>
            <a:off x="5981700" y="3733800"/>
            <a:ext cx="228600" cy="381000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ular Callout 36"/>
          <p:cNvSpPr/>
          <p:nvPr/>
        </p:nvSpPr>
        <p:spPr>
          <a:xfrm>
            <a:off x="6477000" y="2573382"/>
            <a:ext cx="2590800" cy="109463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895600" y="2725783"/>
            <a:ext cx="167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</a:rPr>
              <a:t>There are so many companies. How would I identify a company with good business prospects?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7000" y="2590800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</a:rPr>
              <a:t>You should filter companies based on business Parameters. You can use the tool on the right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9600" y="57912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/>
          <p:cNvSpPr/>
          <p:nvPr/>
        </p:nvSpPr>
        <p:spPr>
          <a:xfrm>
            <a:off x="723900" y="6265818"/>
            <a:ext cx="228600" cy="3810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ular Callout 41"/>
          <p:cNvSpPr/>
          <p:nvPr/>
        </p:nvSpPr>
        <p:spPr>
          <a:xfrm>
            <a:off x="1295400" y="5257801"/>
            <a:ext cx="2438400" cy="830997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4267200" y="5791201"/>
            <a:ext cx="457200" cy="457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/>
          <p:cNvSpPr/>
          <p:nvPr/>
        </p:nvSpPr>
        <p:spPr>
          <a:xfrm>
            <a:off x="4381500" y="6265818"/>
            <a:ext cx="228600" cy="381000"/>
          </a:xfrm>
          <a:prstGeom prst="triangl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ular Callout 44"/>
          <p:cNvSpPr/>
          <p:nvPr/>
        </p:nvSpPr>
        <p:spPr>
          <a:xfrm>
            <a:off x="4876800" y="5105400"/>
            <a:ext cx="3352800" cy="1094635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1295400" y="5257801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B050"/>
                </a:solidFill>
              </a:rPr>
              <a:t>Ok, but I don’t know how to analyse the company and what steps to take.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5122818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00B050"/>
                </a:solidFill>
              </a:rPr>
              <a:t>Not a big deal , you should follow </a:t>
            </a:r>
          </a:p>
          <a:p>
            <a:r>
              <a:rPr lang="en-IN" sz="1600" dirty="0" smtClean="0">
                <a:solidFill>
                  <a:srgbClr val="00B050"/>
                </a:solidFill>
              </a:rPr>
              <a:t>the well defined investment process, Tools on right side will help you.</a:t>
            </a:r>
          </a:p>
          <a:p>
            <a:r>
              <a:rPr lang="en-IN" sz="1600" dirty="0" smtClean="0">
                <a:solidFill>
                  <a:srgbClr val="00B050"/>
                </a:solidFill>
              </a:rPr>
              <a:t>Happy investing</a:t>
            </a:r>
            <a:endParaRPr lang="en-GB" sz="16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600" y="1981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Individual investor</a:t>
            </a:r>
            <a:endParaRPr lang="en-GB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495800" y="20852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Expert investor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4680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Infosys Technologies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sysadmin</dc:creator>
  <cp:lastModifiedBy>sysadmin</cp:lastModifiedBy>
  <cp:revision>5</cp:revision>
  <dcterms:created xsi:type="dcterms:W3CDTF">2013-01-13T14:04:29Z</dcterms:created>
  <dcterms:modified xsi:type="dcterms:W3CDTF">2013-01-13T14:49:56Z</dcterms:modified>
</cp:coreProperties>
</file>