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Sz cx="9144000" cy="5143500" type="screen16x9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777777"/>
    <a:srgbClr val="4D4D4D"/>
    <a:srgbClr val="808080"/>
    <a:srgbClr val="333333"/>
    <a:srgbClr val="000000"/>
    <a:srgbClr val="BE824E"/>
    <a:srgbClr val="234460"/>
    <a:srgbClr val="2E587C"/>
    <a:srgbClr val="2E58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16" autoAdjust="0"/>
    <p:restoredTop sz="94746" autoAdjust="0"/>
  </p:normalViewPr>
  <p:slideViewPr>
    <p:cSldViewPr>
      <p:cViewPr>
        <p:scale>
          <a:sx n="100" d="100"/>
          <a:sy n="100" d="100"/>
        </p:scale>
        <p:origin x="-1624" y="-5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-2826" y="-9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98BF8-241B-4CA8-AE4A-0DC51C7CA0BF}" type="datetimeFigureOut">
              <a:rPr lang="en-US" smtClean="0"/>
              <a:pPr/>
              <a:t>11/16/16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D04C7-7A80-4DE3-95E2-2530374B0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58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5B77B-C37D-41D7-99C4-2EE0A644E1D7}" type="datetimeFigureOut">
              <a:rPr lang="en-US" smtClean="0"/>
              <a:pPr/>
              <a:t>11/16/16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DF6-C0F2-4C44-9278-7D05E887BD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86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4286250"/>
            <a:ext cx="9144000" cy="85725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6" name="Picture 4" descr="D:\IntApp Work\Corporate Marketing\Graphics - Graphic Design Materials\IntApp Logos\2013 - NEW INTAPP LOGO\INTAPP LOGO AND MARK\Intapp logo and mark with TM\Intapp logo and mark and Γäó RGB medium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1" y="971551"/>
            <a:ext cx="4195556" cy="857397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355295"/>
            <a:ext cx="8677275" cy="587680"/>
          </a:xfrm>
        </p:spPr>
        <p:txBody>
          <a:bodyPr wrap="square">
            <a:noAutofit/>
          </a:bodyPr>
          <a:lstStyle>
            <a:lvl1pPr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6862" y="1117600"/>
            <a:ext cx="8566638" cy="3663950"/>
          </a:xfrm>
        </p:spPr>
        <p:txBody>
          <a:bodyPr/>
          <a:lstStyle>
            <a:lvl1pPr marL="233363" indent="-233363">
              <a:defRPr sz="2800" b="0" baseline="0">
                <a:solidFill>
                  <a:schemeClr val="tx1"/>
                </a:solidFill>
              </a:defRPr>
            </a:lvl1pPr>
            <a:lvl2pPr marL="573088" indent="-225425">
              <a:defRPr sz="2400" b="0" baseline="0">
                <a:solidFill>
                  <a:schemeClr val="tx1"/>
                </a:solidFill>
              </a:defRPr>
            </a:lvl2pPr>
            <a:lvl3pPr marL="798513" indent="-168275">
              <a:defRPr sz="1400" b="0">
                <a:solidFill>
                  <a:schemeClr val="accent3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90531" y="285753"/>
            <a:ext cx="8601069" cy="609597"/>
          </a:xfrm>
        </p:spPr>
        <p:txBody>
          <a:bodyPr>
            <a:noAutofit/>
          </a:bodyPr>
          <a:lstStyle>
            <a:lvl1pPr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1600200" y="0"/>
            <a:ext cx="7543800" cy="51435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7" name="Picture 3" descr="C:\Users\d\Desktop\Intapp-logo-and-mark-Pure-White-CMY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6670" y="944656"/>
            <a:ext cx="3962400" cy="82219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3517900" y="2419350"/>
            <a:ext cx="5105400" cy="1009650"/>
          </a:xfrm>
        </p:spPr>
        <p:txBody>
          <a:bodyPr anchor="t" anchorCtr="0"/>
          <a:lstStyle>
            <a:lvl1pPr marL="0" indent="0">
              <a:buNone/>
              <a:defRPr lang="en-US" sz="2800" kern="0" baseline="0" dirty="0" smtClean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31" y="285753"/>
            <a:ext cx="8743944" cy="590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0525" y="971550"/>
            <a:ext cx="8229600" cy="3894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7" r:id="rId2"/>
    <p:sldLayoutId id="2147483679" r:id="rId3"/>
    <p:sldLayoutId id="2147483686" r:id="rId4"/>
    <p:sldLayoutId id="2147483665" r:id="rId5"/>
  </p:sldLayoutIdLst>
  <p:transition xmlns:p14="http://schemas.microsoft.com/office/powerpoint/2010/main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0" baseline="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Franklin Gothic Book" pitchFamily="34" charset="0"/>
        </a:defRPr>
      </a:lvl9pPr>
    </p:titleStyle>
    <p:bodyStyle>
      <a:lvl1pPr marL="346075" indent="-346075" algn="l" rtl="0" eaLnBrk="0" fontAlgn="base" hangingPunct="0">
        <a:spcBef>
          <a:spcPct val="50000"/>
        </a:spcBef>
        <a:spcAft>
          <a:spcPct val="0"/>
        </a:spcAft>
        <a:buChar char="•"/>
        <a:defRPr sz="3600" b="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09600" indent="-261938" algn="l" rtl="0" eaLnBrk="0" fontAlgn="base" hangingPunct="0">
        <a:spcBef>
          <a:spcPct val="50000"/>
        </a:spcBef>
        <a:spcAft>
          <a:spcPct val="0"/>
        </a:spcAft>
        <a:buChar char="•"/>
        <a:defRPr sz="2800" b="0" baseline="0">
          <a:solidFill>
            <a:schemeClr val="tx1"/>
          </a:solidFill>
          <a:latin typeface="Calibri" pitchFamily="34" charset="0"/>
        </a:defRPr>
      </a:lvl2pPr>
      <a:lvl3pPr marL="884238" indent="-254000" algn="l" rtl="0" eaLnBrk="0" fontAlgn="base" hangingPunct="0">
        <a:spcBef>
          <a:spcPct val="50000"/>
        </a:spcBef>
        <a:spcAft>
          <a:spcPct val="0"/>
        </a:spcAft>
        <a:buChar char="•"/>
        <a:defRPr sz="1600" b="0" baseline="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efault Design">
  <a:themeElements>
    <a:clrScheme name="Intapp">
      <a:dk1>
        <a:srgbClr val="5F5F5F"/>
      </a:dk1>
      <a:lt1>
        <a:srgbClr val="FFFFFF"/>
      </a:lt1>
      <a:dk2>
        <a:srgbClr val="4E8ABE"/>
      </a:dk2>
      <a:lt2>
        <a:srgbClr val="FFFFFF"/>
      </a:lt2>
      <a:accent1>
        <a:srgbClr val="234460"/>
      </a:accent1>
      <a:accent2>
        <a:srgbClr val="A0BBDC"/>
      </a:accent2>
      <a:accent3>
        <a:srgbClr val="868686"/>
      </a:accent3>
      <a:accent4>
        <a:srgbClr val="262626"/>
      </a:accent4>
      <a:accent5>
        <a:srgbClr val="8ABE4E"/>
      </a:accent5>
      <a:accent6>
        <a:srgbClr val="BE4E52"/>
      </a:accent6>
      <a:hlink>
        <a:srgbClr val="4E8ABE"/>
      </a:hlink>
      <a:folHlink>
        <a:srgbClr val="4E8ABE"/>
      </a:folHlink>
    </a:clrScheme>
    <a:fontScheme name="Default Design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 fontAlgn="base">
          <a:spcBef>
            <a:spcPct val="0"/>
          </a:spcBef>
          <a:spcAft>
            <a:spcPct val="0"/>
          </a:spcAft>
          <a:defRPr sz="2800" dirty="0" smtClean="0">
            <a:solidFill>
              <a:schemeClr val="bg1"/>
            </a:solidFill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C479D"/>
        </a:dk2>
        <a:lt2>
          <a:srgbClr val="808080"/>
        </a:lt2>
        <a:accent1>
          <a:srgbClr val="CCCC99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E2C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C479D"/>
        </a:dk2>
        <a:lt2>
          <a:srgbClr val="808080"/>
        </a:lt2>
        <a:accent1>
          <a:srgbClr val="CCCC99"/>
        </a:accent1>
        <a:accent2>
          <a:srgbClr val="99CC99"/>
        </a:accent2>
        <a:accent3>
          <a:srgbClr val="FFFFFF"/>
        </a:accent3>
        <a:accent4>
          <a:srgbClr val="000000"/>
        </a:accent4>
        <a:accent5>
          <a:srgbClr val="E2E2CA"/>
        </a:accent5>
        <a:accent6>
          <a:srgbClr val="8AB98A"/>
        </a:accent6>
        <a:hlink>
          <a:srgbClr val="FFCC66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12179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Default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</dc:creator>
  <cp:lastModifiedBy>Jennifer Richard</cp:lastModifiedBy>
  <cp:revision>423</cp:revision>
  <dcterms:created xsi:type="dcterms:W3CDTF">2009-09-21T23:16:38Z</dcterms:created>
  <dcterms:modified xsi:type="dcterms:W3CDTF">2016-11-16T21:52:17Z</dcterms:modified>
</cp:coreProperties>
</file>