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535" r:id="rId2"/>
    <p:sldId id="5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4450" autoAdjust="0"/>
  </p:normalViewPr>
  <p:slideViewPr>
    <p:cSldViewPr snapToGrid="0" snapToObjects="1">
      <p:cViewPr varScale="1">
        <p:scale>
          <a:sx n="94" d="100"/>
          <a:sy n="94" d="100"/>
        </p:scale>
        <p:origin x="580" y="52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="" xmlns:a16="http://schemas.microsoft.com/office/drawing/2014/main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="" xmlns:a16="http://schemas.microsoft.com/office/drawing/2014/main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0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 marL="1776412" indent="0">
              <a:buNone/>
              <a:defRPr sz="18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  <a:p>
            <a:pPr marL="2057400" lvl="4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7D229A5-E700-994A-BBA9-95FAF307478C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4212C8AD-7CB4-D549-8544-75EDE7F1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E9075BE5-0916-B648-A930-42A32147C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bg2"/>
              </a:buClr>
              <a:buFont typeface="Arial" panose="020B0604020202020204" pitchFamily="34" charset="0"/>
              <a:buNone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71" r:id="rId2"/>
    <p:sldLayoutId id="2147483774" r:id="rId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slide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20333</TotalTime>
  <Words>19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Barlow</vt:lpstr>
      <vt:lpstr>Barlow Bold</vt:lpstr>
      <vt:lpstr>Barlow Light</vt:lpstr>
      <vt:lpstr>Barlow Regular</vt:lpstr>
      <vt:lpstr>Calibri</vt:lpstr>
      <vt:lpstr>1_Blank slide</vt:lpstr>
      <vt:lpstr>PowerPoint Presentation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1520</cp:revision>
  <dcterms:created xsi:type="dcterms:W3CDTF">2018-01-22T18:50:38Z</dcterms:created>
  <dcterms:modified xsi:type="dcterms:W3CDTF">2018-05-26T22:04:45Z</dcterms:modified>
</cp:coreProperties>
</file>