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49" r:id="rId3"/>
  </p:sldMasterIdLst>
  <p:notesMasterIdLst>
    <p:notesMasterId r:id="rId4"/>
  </p:notesMasterIdLst>
  <p:sldIdLst/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