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4"/>
  </p:notesMasterIdLst>
  <p:handoutMasterIdLst>
    <p:handoutMasterId r:id="rId5"/>
  </p:handoutMasterIdLst>
  <p:sldIdLst>
    <p:sldId id="535" r:id="rId2"/>
    <p:sldId id="5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Darling" initials="CD [2]" lastIdx="1" clrIdx="0"/>
  <p:cmAuthor id="2" name="Claire Darling" initials="CD" lastIdx="104" clrIdx="1"/>
  <p:cmAuthor id="3" name="Claire Darling" initials="CD [3]" lastIdx="1" clrIdx="2"/>
  <p:cmAuthor id="4" name="Claire Darling" initials="CD [4]" lastIdx="1" clrIdx="3"/>
  <p:cmAuthor id="5" name="Claire Darling" initials="CD [5]" lastIdx="1" clrIdx="4"/>
  <p:cmAuthor id="6" name="Claire Darling" initials="CD [7]" lastIdx="1" clrIdx="5"/>
  <p:cmAuthor id="7" name="Claire Darling" initials="CD [8]" lastIdx="1" clrIdx="6"/>
  <p:cmAuthor id="8" name="Claire Darling" initials="CD [11]" lastIdx="1" clrIdx="7"/>
  <p:cmAuthor id="9" name="Maia Mileff" initials="MM" lastIdx="69" clrIdx="8">
    <p:extLst/>
  </p:cmAuthor>
  <p:cmAuthor id="10" name="Maia Mileff" initials="MM [2]" lastIdx="1" clrIdx="9">
    <p:extLst/>
  </p:cmAuthor>
  <p:cmAuthor id="11" name="Maia Mileff" initials="MM [3]" lastIdx="1" clrIdx="10">
    <p:extLst/>
  </p:cmAuthor>
  <p:cmAuthor id="12" name="Maia Mileff" initials="MM [4]" lastIdx="1" clrIdx="11">
    <p:extLst/>
  </p:cmAuthor>
  <p:cmAuthor id="13" name="Maia Mileff" initials="MM [5]" lastIdx="1" clrIdx="12">
    <p:extLst/>
  </p:cmAuthor>
  <p:cmAuthor id="14" name="Maia Mileff" initials="MM [6]" lastIdx="1" clrIdx="13">
    <p:extLst/>
  </p:cmAuthor>
  <p:cmAuthor id="15" name="Logan Craig" initials="LC" lastIdx="66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4C"/>
    <a:srgbClr val="37B79F"/>
    <a:srgbClr val="283343"/>
    <a:srgbClr val="3B4B62"/>
    <a:srgbClr val="354357"/>
    <a:srgbClr val="0E95A0"/>
    <a:srgbClr val="4E9BF3"/>
    <a:srgbClr val="B7C3CC"/>
    <a:srgbClr val="6D8690"/>
    <a:srgbClr val="1D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4450" autoAdjust="0"/>
  </p:normalViewPr>
  <p:slideViewPr>
    <p:cSldViewPr snapToGrid="0" snapToObjects="1">
      <p:cViewPr varScale="1">
        <p:scale>
          <a:sx n="87" d="100"/>
          <a:sy n="87" d="100"/>
        </p:scale>
        <p:origin x="780" y="60"/>
      </p:cViewPr>
      <p:guideLst>
        <p:guide pos="576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FFFB-99A9-CD4C-94D4-330633E14D3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FE2C-7E08-8D4C-A1C6-BACDAD19C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7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09A4-88B8-6145-8B2C-1D051602FA01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56D0-7CA0-CA4D-B9FB-D1A56E401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FD2FC3-6C5D-4247-8AFF-C0DB0DC8D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8B6523-2475-F74F-9A1E-B19EAD791D38}"/>
              </a:ext>
            </a:extLst>
          </p:cNvPr>
          <p:cNvSpPr>
            <a:spLocks/>
          </p:cNvSpPr>
          <p:nvPr userDrawn="1"/>
        </p:nvSpPr>
        <p:spPr>
          <a:xfrm>
            <a:off x="-10956" y="207"/>
            <a:ext cx="9154956" cy="2557514"/>
          </a:xfrm>
          <a:prstGeom prst="rect">
            <a:avLst/>
          </a:prstGeom>
          <a:solidFill>
            <a:schemeClr val="accent3">
              <a:lumMod val="25000"/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E011D9-1007-F147-8FEB-944A7F198F63}"/>
              </a:ext>
            </a:extLst>
          </p:cNvPr>
          <p:cNvSpPr/>
          <p:nvPr userDrawn="1"/>
        </p:nvSpPr>
        <p:spPr bwMode="auto">
          <a:xfrm>
            <a:off x="0" y="2557721"/>
            <a:ext cx="9144000" cy="2585779"/>
          </a:xfrm>
          <a:prstGeom prst="rect">
            <a:avLst/>
          </a:prstGeom>
          <a:solidFill>
            <a:schemeClr val="tx2">
              <a:alpha val="4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12D8722-1C4E-6A40-A20A-74DA03134D9D}"/>
              </a:ext>
            </a:extLst>
          </p:cNvPr>
          <p:cNvCxnSpPr/>
          <p:nvPr userDrawn="1"/>
        </p:nvCxnSpPr>
        <p:spPr>
          <a:xfrm>
            <a:off x="507354" y="1518837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403496E-1ED8-D045-91FB-F4AE49735FD8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7735448A-0429-D84D-9D9F-7F5A5B334C70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6" name="Picture 15" descr="intapp_logo_rgb@2x-8.png">
            <a:extLst>
              <a:ext uri="{FF2B5EF4-FFF2-40B4-BE49-F238E27FC236}">
                <a16:creationId xmlns:a16="http://schemas.microsoft.com/office/drawing/2014/main" xmlns="" id="{B0E17E83-B874-8D45-99FB-2D4C56130C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3E1B2F4A-7D10-6240-8EB1-8A0B613D7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044" y="527296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64130A01-813F-A342-BE24-C7D464063A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189" y="1118427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xmlns="" id="{E7B3FB0D-6EA6-1D41-94F6-E7BDCE312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24" y="1543440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xmlns="" id="{74297571-E57D-EF49-850F-2338D86C55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424" y="1806604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34510632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76" userDrawn="1">
          <p15:clr>
            <a:srgbClr val="FBAE40"/>
          </p15:clr>
        </p15:guide>
        <p15:guide id="4" orient="horz" pos="1236" userDrawn="1">
          <p15:clr>
            <a:srgbClr val="FBAE40"/>
          </p15:clr>
        </p15:guide>
        <p15:guide id="5" orient="horz" pos="1092" userDrawn="1">
          <p15:clr>
            <a:srgbClr val="FBAE40"/>
          </p15:clr>
        </p15:guide>
        <p15:guide id="6" orient="horz" pos="660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i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962BB4A-4848-1544-B382-B609F5773778}"/>
              </a:ext>
            </a:extLst>
          </p:cNvPr>
          <p:cNvCxnSpPr/>
          <p:nvPr userDrawn="1"/>
        </p:nvCxnSpPr>
        <p:spPr>
          <a:xfrm>
            <a:off x="4227037" y="190066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ine_graphic.png">
            <a:extLst>
              <a:ext uri="{FF2B5EF4-FFF2-40B4-BE49-F238E27FC236}">
                <a16:creationId xmlns:a16="http://schemas.microsoft.com/office/drawing/2014/main" xmlns="" id="{3DB5009A-C564-9447-AF6D-50FC52FF60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-11827" y="-621519"/>
            <a:ext cx="3818313" cy="2454085"/>
          </a:xfrm>
          <a:prstGeom prst="rect">
            <a:avLst/>
          </a:prstGeom>
        </p:spPr>
      </p:pic>
      <p:pic>
        <p:nvPicPr>
          <p:cNvPr id="6" name="Picture 5" descr="intapp_logo_rgb@2x-8.png">
            <a:extLst>
              <a:ext uri="{FF2B5EF4-FFF2-40B4-BE49-F238E27FC236}">
                <a16:creationId xmlns:a16="http://schemas.microsoft.com/office/drawing/2014/main" xmlns="" id="{8966A97A-C3D7-FE46-8E06-C495F84173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EC312ED-7C29-924A-ABD2-2E71715E4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2001" y="2087564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xmlns="" id="{2AC8767C-390D-CB49-9B40-4C7A6AAC9C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493" y="2697168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90119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1800" b="0" i="0" spc="-30" baseline="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0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 marL="1776412" indent="0">
              <a:buNone/>
              <a:defRPr sz="18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Level 1 copy looks like this right here. Press enter and tab for levels</a:t>
            </a:r>
          </a:p>
          <a:p>
            <a:pPr marL="803275" lvl="1" indent="-288925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Level 2 copy looks like this right here</a:t>
            </a:r>
          </a:p>
          <a:p>
            <a:pPr marL="1255713" lvl="2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rlow Regular"/>
                <a:cs typeface="Barlow Regular"/>
              </a:rPr>
              <a:t>Level 3 copy looks like this right here</a:t>
            </a:r>
          </a:p>
          <a:p>
            <a:pPr marL="2057400" lvl="4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F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 b="0" i="0">
                <a:solidFill>
                  <a:srgbClr val="D0D8DE"/>
                </a:solidFill>
                <a:latin typeface="Barlow Light"/>
                <a:cs typeface="Barlow Light"/>
              </a:defRPr>
            </a:lvl1pPr>
          </a:lstStyle>
          <a:p>
            <a:r>
              <a:rPr lang="en-US" dirty="0"/>
              <a:t>© 2018 Intapp,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977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70" r:id="rId2"/>
    <p:sldLayoutId id="2147483771" r:id="rId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57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slide">
  <a:themeElements>
    <a:clrScheme name="Intapp">
      <a:dk1>
        <a:sysClr val="windowText" lastClr="000000"/>
      </a:dk1>
      <a:lt1>
        <a:sysClr val="window" lastClr="FFFFFF"/>
      </a:lt1>
      <a:dk2>
        <a:srgbClr val="324655"/>
      </a:dk2>
      <a:lt2>
        <a:srgbClr val="4F9DF5"/>
      </a:lt2>
      <a:accent1>
        <a:srgbClr val="6D8690"/>
      </a:accent1>
      <a:accent2>
        <a:srgbClr val="D0D8DE"/>
      </a:accent2>
      <a:accent3>
        <a:srgbClr val="F2F4F7"/>
      </a:accent3>
      <a:accent4>
        <a:srgbClr val="2DD6B6"/>
      </a:accent4>
      <a:accent5>
        <a:srgbClr val="14CEDE"/>
      </a:accent5>
      <a:accent6>
        <a:srgbClr val="7182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80000"/>
          </a:lnSpc>
          <a:defRPr sz="1300" dirty="0">
            <a:solidFill>
              <a:schemeClr val="accent2"/>
            </a:solidFill>
            <a:latin typeface="Barlow" pitchFamily="2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20336</TotalTime>
  <Words>19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Barlow</vt:lpstr>
      <vt:lpstr>Barlow Bold</vt:lpstr>
      <vt:lpstr>Barlow Light</vt:lpstr>
      <vt:lpstr>Barlow Regular</vt:lpstr>
      <vt:lpstr>Calibri</vt:lpstr>
      <vt:lpstr>1_Blank slide</vt:lpstr>
      <vt:lpstr>PowerPoint Presentation</vt:lpstr>
      <vt:lpstr>PowerPoint Presentation</vt:lpstr>
    </vt:vector>
  </TitlesOfParts>
  <Company>April Six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Freelance</dc:creator>
  <cp:lastModifiedBy>Maya Peterson</cp:lastModifiedBy>
  <cp:revision>1521</cp:revision>
  <dcterms:created xsi:type="dcterms:W3CDTF">2018-01-22T18:50:38Z</dcterms:created>
  <dcterms:modified xsi:type="dcterms:W3CDTF">2018-05-26T21:54:30Z</dcterms:modified>
</cp:coreProperties>
</file>