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9C1C-BE72-354D-ADB2-AF5C4960446C}" type="datetimeFigureOut">
              <a:rPr lang="en-US" smtClean="0"/>
              <a:t>11/02/15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052B-1FB8-9547-AEEF-67F9737A4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5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9C1C-BE72-354D-ADB2-AF5C4960446C}" type="datetimeFigureOut">
              <a:rPr lang="en-US" smtClean="0"/>
              <a:t>11/02/15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052B-1FB8-9547-AEEF-67F9737A4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6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9C1C-BE72-354D-ADB2-AF5C4960446C}" type="datetimeFigureOut">
              <a:rPr lang="en-US" smtClean="0"/>
              <a:t>11/02/15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052B-1FB8-9547-AEEF-67F9737A4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8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9C1C-BE72-354D-ADB2-AF5C4960446C}" type="datetimeFigureOut">
              <a:rPr lang="en-US" smtClean="0"/>
              <a:t>11/02/15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052B-1FB8-9547-AEEF-67F9737A4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8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9C1C-BE72-354D-ADB2-AF5C4960446C}" type="datetimeFigureOut">
              <a:rPr lang="en-US" smtClean="0"/>
              <a:t>11/02/15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052B-1FB8-9547-AEEF-67F9737A4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4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39C1C-BE72-354D-ADB2-AF5C4960446C}" type="datetimeFigureOut">
              <a:rPr lang="en-US" smtClean="0"/>
              <a:t>11/02/15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E052B-1FB8-9547-AEEF-67F9737A4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9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>Gainsight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Sumesh Narayanan</dc:creator>
  <cp:lastModifiedBy>Sumesh Narayanan</cp:lastModifiedBy>
  <cp:revision>1</cp:revision>
  <dcterms:created xsi:type="dcterms:W3CDTF">2015-02-11T07:50:22Z</dcterms:created>
  <dcterms:modified xsi:type="dcterms:W3CDTF">2015-02-11T07:53:24Z</dcterms:modified>
</cp:coreProperties>
</file>