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FC58849-3D8F-4B64-97F8-836D3161B2C2}" type="datetimeFigureOut">
              <a:rPr lang="en-GB" smtClean="0"/>
              <a:pPr/>
              <a:t>10/04/2014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3FF4E8C-F6F6-4255-B68C-0B6B8991A3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 &amp;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Code Review</a:t>
            </a:r>
          </a:p>
          <a:p>
            <a:r>
              <a:rPr lang="en-GB" dirty="0" smtClean="0"/>
              <a:t>Testing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 algn="just">
              <a:buNone/>
            </a:pPr>
            <a:r>
              <a:rPr lang="en-GB" sz="2800" dirty="0" smtClean="0"/>
              <a:t>Good software development organizations normally require their programmers to adhere to some well-defined and standard style of coding called </a:t>
            </a:r>
            <a:r>
              <a:rPr lang="en-GB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standards.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pPr marL="7938" indent="-7938">
              <a:buNone/>
            </a:pPr>
            <a:r>
              <a:rPr lang="en-GB" sz="2800" dirty="0" smtClean="0"/>
              <a:t>The purpose of requiring all engineers of an organization to adhere to a standard style of coding is the following: </a:t>
            </a:r>
          </a:p>
          <a:p>
            <a:r>
              <a:rPr lang="en-GB" sz="2800" dirty="0" smtClean="0"/>
              <a:t>A coding standard gives a uniform appearance to the codes written by different engineers. </a:t>
            </a:r>
          </a:p>
          <a:p>
            <a:r>
              <a:rPr lang="en-GB" sz="2800" dirty="0" smtClean="0"/>
              <a:t>It enhances code understanding. </a:t>
            </a:r>
          </a:p>
          <a:p>
            <a:r>
              <a:rPr lang="en-GB" sz="2800" dirty="0" smtClean="0"/>
              <a:t>It encourages good programming practices.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standards and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Rules for limiting the use of global.</a:t>
            </a:r>
          </a:p>
          <a:p>
            <a:r>
              <a:rPr lang="en-GB" sz="2800" dirty="0" smtClean="0"/>
              <a:t>Contents of the headers preceding codes for different modules.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Naming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conventions</a:t>
            </a:r>
            <a:r>
              <a:rPr lang="en-GB" sz="2800" dirty="0" smtClean="0"/>
              <a:t> for global variables, local variables, and constant identifiers.</a:t>
            </a:r>
          </a:p>
          <a:p>
            <a:r>
              <a:rPr lang="en-GB" sz="2800" dirty="0" smtClean="0"/>
              <a:t>Error return conventions and exception handling mechanisms.</a:t>
            </a:r>
          </a:p>
          <a:p>
            <a:r>
              <a:rPr lang="en-GB" sz="2800" dirty="0" smtClean="0"/>
              <a:t>Do </a:t>
            </a:r>
            <a:r>
              <a:rPr lang="en-GB" sz="2800" dirty="0" smtClean="0">
                <a:solidFill>
                  <a:srgbClr val="C00000"/>
                </a:solidFill>
              </a:rPr>
              <a:t>not</a:t>
            </a:r>
            <a:r>
              <a:rPr lang="en-GB" sz="2800" dirty="0" smtClean="0"/>
              <a:t> use a coding style that is </a:t>
            </a:r>
            <a:r>
              <a:rPr lang="en-GB" sz="2800" dirty="0" smtClean="0">
                <a:solidFill>
                  <a:srgbClr val="C00000"/>
                </a:solidFill>
              </a:rPr>
              <a:t>too clever </a:t>
            </a:r>
            <a:r>
              <a:rPr lang="en-GB" sz="2800" dirty="0" smtClean="0"/>
              <a:t>or too difficult to understand.</a:t>
            </a:r>
          </a:p>
          <a:p>
            <a:r>
              <a:rPr lang="en-GB" sz="2800" dirty="0" smtClean="0"/>
              <a:t>Avoid obscure side effects.</a:t>
            </a:r>
          </a:p>
          <a:p>
            <a:r>
              <a:rPr lang="en-GB" sz="2800" dirty="0" smtClean="0"/>
              <a:t>Do </a:t>
            </a:r>
            <a:r>
              <a:rPr lang="en-GB" sz="2800" dirty="0" smtClean="0">
                <a:solidFill>
                  <a:srgbClr val="C00000"/>
                </a:solidFill>
              </a:rPr>
              <a:t>not</a:t>
            </a:r>
            <a:r>
              <a:rPr lang="en-GB" sz="2800" dirty="0" smtClean="0"/>
              <a:t> use an </a:t>
            </a:r>
            <a:r>
              <a:rPr lang="en-GB" sz="2800" dirty="0" smtClean="0">
                <a:solidFill>
                  <a:srgbClr val="C00000"/>
                </a:solidFill>
              </a:rPr>
              <a:t>identifier</a:t>
            </a:r>
            <a:r>
              <a:rPr lang="en-GB" sz="2800" dirty="0" smtClean="0"/>
              <a:t> for </a:t>
            </a:r>
            <a:r>
              <a:rPr lang="en-GB" sz="2800" dirty="0" smtClean="0">
                <a:solidFill>
                  <a:srgbClr val="C00000"/>
                </a:solidFill>
              </a:rPr>
              <a:t>multiple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purposes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The code should be well-documented.</a:t>
            </a:r>
          </a:p>
          <a:p>
            <a:r>
              <a:rPr lang="en-GB" sz="2800" dirty="0" smtClean="0"/>
              <a:t>The length of any function should not exceed 10 source lines.</a:t>
            </a:r>
          </a:p>
          <a:p>
            <a:r>
              <a:rPr lang="en-GB" sz="2800" dirty="0" smtClean="0"/>
              <a:t>Do not use </a:t>
            </a:r>
            <a:r>
              <a:rPr lang="en-GB" sz="2800" dirty="0" smtClean="0">
                <a:solidFill>
                  <a:srgbClr val="C00000"/>
                </a:solidFill>
              </a:rPr>
              <a:t>go to </a:t>
            </a:r>
            <a:r>
              <a:rPr lang="en-GB" sz="2800" dirty="0" smtClean="0"/>
              <a:t>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-7938" algn="just">
              <a:buNone/>
            </a:pPr>
            <a:r>
              <a:rPr lang="en-GB" sz="2800" dirty="0" smtClean="0"/>
              <a:t>Code review practice is carried out after the module is successfully compiled and the all the syntax errors have been eliminated. Code reviews are extremely cost-effective strategies for reduction in coding errors and to produce high quality code.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walk Through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2776352" cy="4800600"/>
          </a:xfrm>
        </p:spPr>
        <p:txBody>
          <a:bodyPr>
            <a:normAutofit lnSpcReduction="10000"/>
          </a:bodyPr>
          <a:lstStyle/>
          <a:p>
            <a:pPr marL="7938" indent="-7938" algn="just">
              <a:buNone/>
            </a:pPr>
            <a:r>
              <a:rPr lang="en-GB" sz="2800" dirty="0" smtClean="0"/>
              <a:t>Code walk through is an informal code analysis technique. In this technique, after a module has been coded, successfully compiled and all syntax errors eliminated.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412776"/>
            <a:ext cx="43910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Inspection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Use of uninitialized variables. </a:t>
            </a:r>
          </a:p>
          <a:p>
            <a:r>
              <a:rPr lang="en-GB" dirty="0" smtClean="0"/>
              <a:t>Jumps into loops. </a:t>
            </a:r>
          </a:p>
          <a:p>
            <a:r>
              <a:rPr lang="en-GB" dirty="0" smtClean="0"/>
              <a:t>Non-terminating loops. </a:t>
            </a:r>
          </a:p>
          <a:p>
            <a:r>
              <a:rPr lang="en-GB" dirty="0" smtClean="0"/>
              <a:t>Incompatible assignments. </a:t>
            </a:r>
          </a:p>
          <a:p>
            <a:r>
              <a:rPr lang="en-GB" dirty="0" smtClean="0"/>
              <a:t>Array indices out of bounds. </a:t>
            </a:r>
          </a:p>
          <a:p>
            <a:r>
              <a:rPr lang="en-GB" dirty="0" smtClean="0"/>
              <a:t>Improper storage allocation and de-allocation.</a:t>
            </a:r>
          </a:p>
          <a:p>
            <a:r>
              <a:rPr lang="en-GB" dirty="0" smtClean="0"/>
              <a:t>Mismatches between actual and formal parameter in procedure calls. </a:t>
            </a:r>
          </a:p>
          <a:p>
            <a:r>
              <a:rPr lang="en-GB" dirty="0" smtClean="0"/>
              <a:t>Use of incorrect logical operators or incorrect precedence among operators. </a:t>
            </a:r>
          </a:p>
          <a:p>
            <a:r>
              <a:rPr lang="en-GB" dirty="0" smtClean="0"/>
              <a:t>Improper modification of loop variables. </a:t>
            </a:r>
          </a:p>
          <a:p>
            <a:r>
              <a:rPr lang="en-GB" dirty="0" smtClean="0"/>
              <a:t>Comparison of equally of floating point variables,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Internal</a:t>
            </a:r>
          </a:p>
          <a:p>
            <a:pPr lvl="1"/>
            <a:r>
              <a:rPr lang="en-GB" dirty="0" smtClean="0"/>
              <a:t>Source code, useful variable names, module and function headers, code indentation, code structuring, use of enumerated types and constant identifiers, use of user-defined data types, etc.</a:t>
            </a:r>
          </a:p>
          <a:p>
            <a:r>
              <a:rPr lang="en-GB" sz="2800" dirty="0" smtClean="0"/>
              <a:t>External</a:t>
            </a:r>
          </a:p>
          <a:p>
            <a:pPr lvl="1"/>
            <a:r>
              <a:rPr lang="en-GB" dirty="0" smtClean="0"/>
              <a:t>users’ manual, software requirements specification document, design document, test documents,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299</TotalTime>
  <Words>372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Coding &amp; Testing</vt:lpstr>
      <vt:lpstr>Coding Review</vt:lpstr>
      <vt:lpstr>Coding Purpose</vt:lpstr>
      <vt:lpstr>Coding standards and guidelines</vt:lpstr>
      <vt:lpstr>Code Review</vt:lpstr>
      <vt:lpstr>Code walk Through</vt:lpstr>
      <vt:lpstr>Code Inspection</vt:lpstr>
      <vt:lpstr>Software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&amp; Testing</dc:title>
  <dc:creator>nitin</dc:creator>
  <cp:lastModifiedBy>nitin</cp:lastModifiedBy>
  <cp:revision>56</cp:revision>
  <dcterms:created xsi:type="dcterms:W3CDTF">2013-03-15T05:42:41Z</dcterms:created>
  <dcterms:modified xsi:type="dcterms:W3CDTF">2014-04-10T04:09:21Z</dcterms:modified>
</cp:coreProperties>
</file>