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sldIdLst>
    <p:sldId id="270" r:id="rId2"/>
    <p:sldId id="266" r:id="rId3"/>
    <p:sldId id="271" r:id="rId4"/>
    <p:sldId id="272" r:id="rId5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30" autoAdjust="0"/>
    <p:restoredTop sz="92652" autoAdjust="0"/>
  </p:normalViewPr>
  <p:slideViewPr>
    <p:cSldViewPr>
      <p:cViewPr>
        <p:scale>
          <a:sx n="66" d="100"/>
          <a:sy n="66" d="100"/>
        </p:scale>
        <p:origin x="-1098" y="-4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design: E-R Diagram</a:t>
            </a:r>
          </a:p>
          <a:p>
            <a:r>
              <a:rPr lang="en-US" dirty="0" smtClean="0"/>
              <a:t>Architectural Design: Use-Case, DFD,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design: E-R Diagram </a:t>
            </a:r>
          </a:p>
          <a:p>
            <a:r>
              <a:rPr lang="en-US" dirty="0" smtClean="0"/>
              <a:t>Architectural Design: Use-Case, DFD,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design: E-R Diagram </a:t>
            </a:r>
          </a:p>
          <a:p>
            <a:r>
              <a:rPr lang="en-US" dirty="0" smtClean="0"/>
              <a:t>Architectural Design: Use-Case, DFD,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4/19/2014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1560" y="1491630"/>
            <a:ext cx="7123113" cy="1254919"/>
          </a:xfrm>
        </p:spPr>
        <p:txBody>
          <a:bodyPr anchor="t">
            <a:normAutofit/>
          </a:bodyPr>
          <a:lstStyle>
            <a:lvl1pPr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Content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 lang="en-US" smtClean="0"/>
              <a:pPr/>
              <a:t>4/19/2014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4/19/2014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DesignPrinciples.pdf" TargetMode="Externa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20" y="483518"/>
            <a:ext cx="8592148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13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 Rounded MT Bold" pitchFamily="34" charset="0"/>
              </a:rPr>
              <a:t>Design</a:t>
            </a:r>
            <a:endParaRPr lang="en-US" sz="13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2976" y="2067024"/>
            <a:ext cx="738375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Rounded MT Bold" pitchFamily="34" charset="0"/>
              </a:rPr>
              <a:t>Principles</a:t>
            </a:r>
            <a:endParaRPr lang="en-US" sz="115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Components of Design Model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1020" y="1372950"/>
            <a:ext cx="8540136" cy="356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b="1" dirty="0" smtClean="0"/>
              <a:t>Data Design: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dirty="0" smtClean="0">
                <a:solidFill>
                  <a:srgbClr val="0070C0"/>
                </a:solidFill>
              </a:rPr>
              <a:t>Transform domain model into data structures required to implement software.</a:t>
            </a:r>
            <a:endParaRPr lang="en-US" sz="2100" b="0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b="1" dirty="0" smtClean="0"/>
              <a:t>Architectural Design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dirty="0" smtClean="0">
                <a:solidFill>
                  <a:srgbClr val="0070C0"/>
                </a:solidFill>
              </a:rPr>
              <a:t>Defines relationship among the major structural elements of a software.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b="1" dirty="0" smtClean="0"/>
              <a:t>Interface Design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dirty="0" smtClean="0">
                <a:solidFill>
                  <a:srgbClr val="0070C0"/>
                </a:solidFill>
              </a:rPr>
              <a:t>Describes how the software communicates with systems that interact with is and with humans.</a:t>
            </a:r>
            <a:endParaRPr lang="en-US" sz="2100" b="0" dirty="0" smtClean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b="1" dirty="0" smtClean="0"/>
              <a:t>Component level design/ Procedural design</a:t>
            </a:r>
          </a:p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b="0" dirty="0" smtClean="0">
                <a:solidFill>
                  <a:srgbClr val="0070C0"/>
                </a:solidFill>
              </a:rPr>
              <a:t>Transforms structural elements of the architecture into a procedural description of software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Principles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1020" y="1372950"/>
            <a:ext cx="8540136" cy="383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100" b="1" dirty="0" smtClean="0"/>
              <a:t>Software design can be viewed as both Process &amp; a Model:</a:t>
            </a:r>
            <a:endParaRPr lang="en-US" sz="2100" b="0" dirty="0" smtClean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020" y="1714494"/>
            <a:ext cx="854013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sz="2100" dirty="0" smtClean="0"/>
              <a:t>The </a:t>
            </a:r>
            <a:r>
              <a:rPr lang="en-US" sz="2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process </a:t>
            </a:r>
            <a:r>
              <a:rPr lang="en-US" sz="2100" dirty="0" smtClean="0"/>
              <a:t>is a sequence of steps that </a:t>
            </a:r>
            <a:r>
              <a:rPr lang="en-US" sz="2100" dirty="0" smtClean="0">
                <a:solidFill>
                  <a:srgbClr val="FF0000"/>
                </a:solidFill>
              </a:rPr>
              <a:t>enable the designer to describe all aspects of the software to be built</a:t>
            </a:r>
            <a:r>
              <a:rPr lang="en-US" sz="2100" dirty="0" smtClean="0"/>
              <a:t>. However, it is not merely a cook book; for a competent and successful design, the designed must use </a:t>
            </a:r>
            <a:r>
              <a:rPr lang="en-US" sz="2100" dirty="0" smtClean="0">
                <a:solidFill>
                  <a:srgbClr val="0070C0"/>
                </a:solidFill>
              </a:rPr>
              <a:t>creative skill, past experience, a sense of what makes “good” software</a:t>
            </a:r>
            <a:r>
              <a:rPr lang="en-US" sz="2100" dirty="0" smtClean="0"/>
              <a:t>, and have a </a:t>
            </a:r>
            <a:r>
              <a:rPr lang="en-US" sz="2100" dirty="0" smtClean="0">
                <a:solidFill>
                  <a:srgbClr val="7030A0"/>
                </a:solidFill>
              </a:rPr>
              <a:t>commitment to quality</a:t>
            </a:r>
            <a:r>
              <a:rPr lang="en-US" sz="2100" dirty="0" smtClean="0"/>
              <a:t>.</a:t>
            </a:r>
            <a:endParaRPr lang="en-US" sz="2100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1020" y="3311189"/>
            <a:ext cx="854013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25000"/>
              </a:spcBef>
            </a:pPr>
            <a:r>
              <a:rPr lang="en-US" sz="2100" dirty="0" smtClean="0"/>
              <a:t>The </a:t>
            </a:r>
            <a:r>
              <a:rPr lang="en-US" sz="2400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model </a:t>
            </a:r>
            <a:r>
              <a:rPr lang="en-US" sz="2100" dirty="0" smtClean="0"/>
              <a:t>is equivalent to the architect’s plans for a house. It begins by representing the totality of the entity to be built (e.g. a 3D rendering of the house), and slowly refines the entity to provide guidance for constructing each detail (e.g. the plumbing layout). Similarly the design model that is created for software provides a variety of views of the computer software.</a:t>
            </a:r>
            <a:endParaRPr lang="en-US" sz="21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Design Principles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61020" y="1372950"/>
            <a:ext cx="8540136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3200" dirty="0" smtClean="0"/>
              <a:t>The set of principles which has been established to aid the software engineer in navigating the design process are:</a:t>
            </a:r>
            <a:endParaRPr lang="en-US" sz="3200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9100" y="2857502"/>
            <a:ext cx="1619489" cy="1714512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2438" y="2857502"/>
            <a:ext cx="1869034" cy="1773936"/>
          </a:xfrm>
          <a:prstGeom prst="rect">
            <a:avLst/>
          </a:prstGeom>
          <a:noFill/>
        </p:spPr>
      </p:pic>
      <p:sp>
        <p:nvSpPr>
          <p:cNvPr id="9" name="Chevron 8"/>
          <p:cNvSpPr/>
          <p:nvPr/>
        </p:nvSpPr>
        <p:spPr>
          <a:xfrm>
            <a:off x="3856488" y="3357568"/>
            <a:ext cx="785818" cy="785818"/>
          </a:xfrm>
          <a:prstGeom prst="chevr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457020" y="3429006"/>
            <a:ext cx="642942" cy="642942"/>
          </a:xfrm>
          <a:prstGeom prst="chevron">
            <a:avLst/>
          </a:prstGeom>
          <a:solidFill>
            <a:schemeClr val="accent1"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4999496" y="3500444"/>
            <a:ext cx="428628" cy="500066"/>
          </a:xfrm>
          <a:prstGeom prst="chevron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5" action="ppaction://hlinkfile"/>
          </p:cNvPr>
          <p:cNvSpPr txBox="1"/>
          <p:nvPr/>
        </p:nvSpPr>
        <p:spPr>
          <a:xfrm>
            <a:off x="1571604" y="4573146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</a:pPr>
            <a:r>
              <a:rPr lang="en-US" sz="2000" b="1" dirty="0" smtClean="0"/>
              <a:t>Designing Principles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ct val="25000"/>
          </a:spcBef>
          <a:defRPr sz="2400" b="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287</Words>
  <Application>Microsoft Office PowerPoint</Application>
  <PresentationFormat>On-screen Show (16:9)</PresentationFormat>
  <Paragraphs>27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WidescreenPresentation</vt:lpstr>
      <vt:lpstr>Slide 1</vt:lpstr>
      <vt:lpstr>Components of Design Model</vt:lpstr>
      <vt:lpstr>Design Principles</vt:lpstr>
      <vt:lpstr>Design Principles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2013-04-04T13:40:29Z</dcterms:created>
  <dcterms:modified xsi:type="dcterms:W3CDTF">2014-04-19T04:28:03Z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