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129-C12F-44AC-8C70-1532469138D0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2CE9-41E6-4DDF-8506-B2F3548BA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129-C12F-44AC-8C70-1532469138D0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2CE9-41E6-4DDF-8506-B2F3548BA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129-C12F-44AC-8C70-1532469138D0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2CE9-41E6-4DDF-8506-B2F3548BA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129-C12F-44AC-8C70-1532469138D0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2CE9-41E6-4DDF-8506-B2F3548BA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129-C12F-44AC-8C70-1532469138D0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2CE9-41E6-4DDF-8506-B2F3548BA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129-C12F-44AC-8C70-1532469138D0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2CE9-41E6-4DDF-8506-B2F3548BA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129-C12F-44AC-8C70-1532469138D0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2CE9-41E6-4DDF-8506-B2F3548BA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129-C12F-44AC-8C70-1532469138D0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2CE9-41E6-4DDF-8506-B2F3548BA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129-C12F-44AC-8C70-1532469138D0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2CE9-41E6-4DDF-8506-B2F3548BA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129-C12F-44AC-8C70-1532469138D0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2CE9-41E6-4DDF-8506-B2F3548BA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129-C12F-44AC-8C70-1532469138D0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2CE9-41E6-4DDF-8506-B2F3548BA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A129-C12F-44AC-8C70-1532469138D0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72CE9-41E6-4DDF-8506-B2F3548BA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90600"/>
            <a:ext cx="9144000" cy="1393825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become a</a:t>
            </a:r>
            <a:endParaRPr lang="en-US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60575"/>
            <a:ext cx="9144000" cy="17526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Software Engineer</a:t>
            </a:r>
            <a:endParaRPr lang="en-US" sz="8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8687" y="2915722"/>
            <a:ext cx="117051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16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5181600"/>
            <a:ext cx="9144000" cy="167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77000" cy="11430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Extra Activities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Learn about the field.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2098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spcBef>
                <a:spcPct val="20000"/>
              </a:spcBef>
            </a:pPr>
            <a:r>
              <a:rPr lang="en-US" sz="2400" dirty="0"/>
              <a:t>The major difference between programmer and engineer is simply that engineers design </a:t>
            </a:r>
            <a:r>
              <a:rPr lang="en-US" sz="2400" dirty="0" smtClean="0"/>
              <a:t>tools; hence </a:t>
            </a:r>
            <a:r>
              <a:rPr lang="en-US" sz="2400" dirty="0"/>
              <a:t>those are used by programmers to build solutions.</a:t>
            </a:r>
          </a:p>
        </p:txBody>
      </p:sp>
      <p:pic>
        <p:nvPicPr>
          <p:cNvPr id="22530" name="Picture 2" descr="Become a Software Engineer Step 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4873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Write 5 targets to be achieved and learn up-to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-</a:t>
            </a: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DECEMBER 2019-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&amp; </a:t>
            </a:r>
            <a:br>
              <a:rPr lang="en-US" sz="5400" dirty="0" smtClean="0"/>
            </a:br>
            <a:r>
              <a:rPr lang="en-US" sz="5400" dirty="0" smtClean="0"/>
              <a:t>-</a:t>
            </a:r>
            <a:r>
              <a:rPr lang="en-US" sz="5400" dirty="0" smtClean="0">
                <a:solidFill>
                  <a:srgbClr val="00B0F0"/>
                </a:solidFill>
              </a:rPr>
              <a:t>DECEMBER 2020-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5800" y="16764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Need to be student throughout my life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Need min(5) online projects in min(2) </a:t>
            </a:r>
            <a:r>
              <a:rPr lang="en-US" sz="2800" smtClean="0"/>
              <a:t>modern technologies.</a:t>
            </a:r>
            <a:endParaRPr lang="en-US" sz="2800" dirty="0" smtClean="0"/>
          </a:p>
          <a:p>
            <a:pPr marL="342900" indent="-342900">
              <a:buAutoNum type="arabicPeriod"/>
            </a:pPr>
            <a:r>
              <a:rPr lang="en-US" sz="2800" dirty="0" smtClean="0"/>
              <a:t>Need min(50) dedicated contacts in personal diary.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Need to become good human being. </a:t>
            </a:r>
            <a:br>
              <a:rPr lang="en-US" sz="2800" dirty="0" smtClean="0"/>
            </a:br>
            <a:r>
              <a:rPr lang="en-US" sz="2800" dirty="0" smtClean="0"/>
              <a:t>good means </a:t>
            </a:r>
            <a:r>
              <a:rPr lang="en-US" sz="2800" b="1" dirty="0" smtClean="0">
                <a:solidFill>
                  <a:schemeClr val="tx2"/>
                </a:solidFill>
              </a:rPr>
              <a:t>cool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0070C0"/>
                </a:solidFill>
              </a:rPr>
              <a:t>calm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positive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C00000"/>
                </a:solidFill>
              </a:rPr>
              <a:t>responsive</a:t>
            </a:r>
            <a:r>
              <a:rPr lang="en-US" sz="28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Never quit from my targets.</a:t>
            </a:r>
          </a:p>
          <a:p>
            <a:pPr marL="342900" indent="-342900">
              <a:buAutoNum type="arabicPeriod"/>
            </a:pPr>
            <a:endParaRPr lang="en-US" sz="2800" dirty="0" smtClean="0"/>
          </a:p>
          <a:p>
            <a:pPr marL="342900" indent="-342900">
              <a:buAutoNum type="arabicPeriod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Become a Software Engineer Step 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6869" y="0"/>
            <a:ext cx="2557131" cy="191975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95800" cy="1143000"/>
          </a:xfrm>
        </p:spPr>
        <p:txBody>
          <a:bodyPr/>
          <a:lstStyle/>
          <a:p>
            <a:pPr algn="l"/>
            <a:r>
              <a:rPr lang="en-US" dirty="0" smtClean="0"/>
              <a:t>College 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Plan your degree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133600"/>
            <a:ext cx="8229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spcBef>
                <a:spcPct val="20000"/>
              </a:spcBef>
            </a:pPr>
            <a:r>
              <a:rPr lang="en-US" sz="2400" dirty="0"/>
              <a:t>With all the success stories of college drop outs becoming billionaire CEOs in the 90's, there is a certain </a:t>
            </a:r>
            <a:r>
              <a:rPr lang="en-US" sz="2400" dirty="0" smtClean="0"/>
              <a:t>rule </a:t>
            </a:r>
            <a:r>
              <a:rPr lang="en-US" sz="2400" dirty="0"/>
              <a:t>that </a:t>
            </a:r>
            <a:r>
              <a:rPr lang="en-US" sz="2400" b="1" i="1" dirty="0">
                <a:solidFill>
                  <a:srgbClr val="0070C0"/>
                </a:solidFill>
              </a:rPr>
              <a:t>"as long as I think outside the box and have outstanding problem solving and programming skills I don't need a four year degree"</a:t>
            </a:r>
            <a:r>
              <a:rPr lang="en-US" sz="2400" dirty="0"/>
              <a:t>. </a:t>
            </a:r>
            <a:endParaRPr lang="en-US" sz="2400" dirty="0" smtClean="0"/>
          </a:p>
          <a:p>
            <a:pPr lvl="0" algn="just">
              <a:spcBef>
                <a:spcPct val="20000"/>
              </a:spcBef>
            </a:pPr>
            <a:endParaRPr lang="en-US" sz="2400" dirty="0"/>
          </a:p>
          <a:p>
            <a:pPr lvl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But It's </a:t>
            </a:r>
            <a:r>
              <a:rPr lang="en-US" sz="2400" dirty="0">
                <a:solidFill>
                  <a:srgbClr val="C00000"/>
                </a:solidFill>
              </a:rPr>
              <a:t>difficult for entry level software engineers to obtain a position without a </a:t>
            </a:r>
            <a:r>
              <a:rPr lang="en-US" sz="2400" dirty="0" smtClean="0">
                <a:solidFill>
                  <a:srgbClr val="C00000"/>
                </a:solidFill>
              </a:rPr>
              <a:t>three/ four </a:t>
            </a:r>
            <a:r>
              <a:rPr lang="en-US" sz="2400" dirty="0">
                <a:solidFill>
                  <a:srgbClr val="C00000"/>
                </a:solidFill>
              </a:rPr>
              <a:t>year degree.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College 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n-US" dirty="0"/>
              <a:t>Qualify your degree by what you want to do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286000"/>
            <a:ext cx="82296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spcBef>
                <a:spcPct val="20000"/>
              </a:spcBef>
            </a:pPr>
            <a:r>
              <a:rPr lang="en-US" sz="2400" dirty="0"/>
              <a:t>If your love is game design and you wish to enter that industry as a game programmer, you'll need a Computer Science degree. </a:t>
            </a:r>
            <a:endParaRPr lang="en-US" sz="2400" dirty="0" smtClean="0"/>
          </a:p>
          <a:p>
            <a:pPr lvl="0" algn="just">
              <a:spcBef>
                <a:spcPct val="20000"/>
              </a:spcBef>
            </a:pPr>
            <a:endParaRPr lang="en-US" sz="2400" dirty="0"/>
          </a:p>
          <a:p>
            <a:pPr lvl="0" algn="just">
              <a:spcBef>
                <a:spcPct val="20000"/>
              </a:spcBef>
            </a:pPr>
            <a:r>
              <a:rPr lang="en-US" sz="2400" dirty="0" smtClean="0"/>
              <a:t>If </a:t>
            </a:r>
            <a:r>
              <a:rPr lang="en-US" sz="2400" dirty="0"/>
              <a:t>you want to work for IBM, Intel, Microsoft, Google, etc., then a Computer Science degree may be good for you.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Become a Software Engineer Step 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1"/>
            <a:ext cx="2057400" cy="1544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Extra College 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Supplement your </a:t>
            </a:r>
            <a:r>
              <a:rPr lang="en-US" dirty="0" smtClean="0"/>
              <a:t>class-work </a:t>
            </a:r>
            <a:r>
              <a:rPr lang="en-US" dirty="0"/>
              <a:t>with personal research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2860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spcBef>
                <a:spcPct val="20000"/>
              </a:spcBef>
            </a:pPr>
            <a:r>
              <a:rPr lang="en-US" sz="2400" dirty="0"/>
              <a:t>Search job boards and note what technologies are hot and buzzing. </a:t>
            </a:r>
            <a:endParaRPr lang="en-US" sz="2400" dirty="0" smtClean="0"/>
          </a:p>
          <a:p>
            <a:pPr lvl="0" algn="just">
              <a:spcBef>
                <a:spcPct val="20000"/>
              </a:spcBef>
            </a:pPr>
            <a:endParaRPr lang="en-US" sz="2400" dirty="0"/>
          </a:p>
          <a:p>
            <a:pPr lvl="0" algn="just">
              <a:spcBef>
                <a:spcPct val="20000"/>
              </a:spcBef>
            </a:pPr>
            <a:r>
              <a:rPr lang="en-US" sz="2400" dirty="0" smtClean="0"/>
              <a:t>The college </a:t>
            </a:r>
            <a:r>
              <a:rPr lang="en-US" sz="2400" dirty="0"/>
              <a:t>simply can't keep up with everything, so you'll need to buy additional technical books and teach yourself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386" name="Picture 2" descr="Become a Software Engineer Step 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0"/>
            <a:ext cx="1828800" cy="13729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8600" y="4893040"/>
            <a:ext cx="8735518" cy="1447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only way to give yourself options is to find some </a:t>
            </a:r>
            <a:br>
              <a:rPr lang="en-GB" sz="2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GB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non-classroom work </a:t>
            </a:r>
            <a:r>
              <a:rPr lang="en-GB" sz="2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to put on your resume.</a:t>
            </a:r>
            <a:endParaRPr lang="en-GB" sz="2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Extra College 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7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Unless you're planning to get your foot in the door through an intern position, try to find side projects while in school.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6670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No one wants to take a risk and hire someone fresh out of </a:t>
            </a:r>
            <a:r>
              <a:rPr lang="en-US" sz="2400" dirty="0" smtClean="0">
                <a:solidFill>
                  <a:srgbClr val="0070C0"/>
                </a:solidFill>
              </a:rPr>
              <a:t>college without </a:t>
            </a:r>
            <a:r>
              <a:rPr lang="en-US" sz="2400" dirty="0">
                <a:solidFill>
                  <a:srgbClr val="0070C0"/>
                </a:solidFill>
              </a:rPr>
              <a:t>projects </a:t>
            </a:r>
            <a:r>
              <a:rPr lang="en-US" sz="2400" u="sng" dirty="0" smtClean="0">
                <a:solidFill>
                  <a:srgbClr val="0070C0"/>
                </a:solidFill>
              </a:rPr>
              <a:t>in their experience</a:t>
            </a:r>
            <a:r>
              <a:rPr lang="en-US" sz="2400" dirty="0" smtClean="0">
                <a:solidFill>
                  <a:srgbClr val="0070C0"/>
                </a:solidFill>
              </a:rPr>
              <a:t>. </a:t>
            </a:r>
            <a:endParaRPr lang="en-US" sz="2400" dirty="0" smtClean="0">
              <a:solidFill>
                <a:srgbClr val="0070C0"/>
              </a:solidFill>
            </a:endParaRPr>
          </a:p>
          <a:p>
            <a:pPr lvl="0" algn="just">
              <a:spcBef>
                <a:spcPct val="20000"/>
              </a:spcBef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Internships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are great at taking care of this problem, but unfortunately a lot of students can't land an internship or do so only to discover they would prefer to work elsewhere.</a:t>
            </a:r>
            <a:r>
              <a:rPr lang="en-US" sz="2400" dirty="0"/>
              <a:t> </a:t>
            </a:r>
            <a:endParaRPr lang="en-US" sz="2400" dirty="0" smtClean="0"/>
          </a:p>
        </p:txBody>
      </p:sp>
      <p:pic>
        <p:nvPicPr>
          <p:cNvPr id="19458" name="Picture 2" descr="Become a Software Engineer Step 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4873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Extra College 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Develop contacts with software engineers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3622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spcBef>
                <a:spcPct val="20000"/>
              </a:spcBef>
            </a:pPr>
            <a:r>
              <a:rPr lang="en-US" sz="2400" dirty="0" smtClean="0"/>
              <a:t>If </a:t>
            </a:r>
            <a:r>
              <a:rPr lang="en-US" sz="2400" dirty="0"/>
              <a:t>possible try to connect with software developers and work on some projects under their guidance.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434" name="Picture 2" descr="Become a Software Engineer Step 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1"/>
            <a:ext cx="2057400" cy="1544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/>
              <a:t>The Difference Between </a:t>
            </a:r>
            <a:r>
              <a:rPr lang="en-US" sz="2800" dirty="0" smtClean="0"/>
              <a:t>Engineer </a:t>
            </a:r>
            <a:r>
              <a:rPr lang="en-US" sz="2800" dirty="0"/>
              <a:t>&amp;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Programmer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Understand </a:t>
            </a:r>
            <a:r>
              <a:rPr lang="en-US" dirty="0"/>
              <a:t>that software engineering is not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same </a:t>
            </a:r>
            <a:r>
              <a:rPr lang="en-US" dirty="0"/>
              <a:t>as programming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667000"/>
            <a:ext cx="8229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spcBef>
                <a:spcPct val="20000"/>
              </a:spcBef>
            </a:pPr>
            <a:r>
              <a:rPr lang="en-US" sz="2400" dirty="0"/>
              <a:t>software engineer knows how to program, but not every programmer is a software engineer. Here's the principal difference between the two</a:t>
            </a:r>
            <a:r>
              <a:rPr lang="en-US" sz="2400" dirty="0" smtClean="0"/>
              <a:t>:</a:t>
            </a:r>
          </a:p>
          <a:p>
            <a:pPr marL="569913" indent="-28575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/>
              <a:t>Software engineering is typically a group effort, with differing and often fluid roles and responsibilities for the group members.</a:t>
            </a:r>
          </a:p>
          <a:p>
            <a:pPr marL="569913" indent="-28575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/>
              <a:t>Engineering projects have timelines, release dates, and considerable interaction between people responsible for various components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7410" name="Picture 2" descr="Become a Software Engineer Step 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1"/>
            <a:ext cx="2133600" cy="16017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77000" cy="11430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Extra Activities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Always </a:t>
            </a:r>
            <a:r>
              <a:rPr lang="en-US" dirty="0"/>
              <a:t>do some extra activities apart from studies and related to any software that has some real time solution of any problem. 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819400"/>
            <a:ext cx="8229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spcBef>
                <a:spcPct val="20000"/>
              </a:spcBef>
            </a:pPr>
            <a:r>
              <a:rPr lang="en-US" sz="2400" dirty="0"/>
              <a:t>Whenever you have free time spend it searching on the internet about new technologies in the market and also watch for the technologies that will be useful in the future.</a:t>
            </a:r>
          </a:p>
        </p:txBody>
      </p:sp>
      <p:pic>
        <p:nvPicPr>
          <p:cNvPr id="20482" name="Picture 2" descr="Become a Software Engineer Step 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4873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77000" cy="11430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Extra Activities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After studying about all the fields related to Computer Science, choose a particular direction in Software Industry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819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spcBef>
                <a:spcPct val="20000"/>
              </a:spcBef>
            </a:pPr>
            <a:r>
              <a:rPr lang="en-US" sz="2400" dirty="0"/>
              <a:t>Narrowing your choice down will help considerably in planning your career. Always think simple because the Software Industry itself is very complex.</a:t>
            </a:r>
          </a:p>
        </p:txBody>
      </p:sp>
      <p:pic>
        <p:nvPicPr>
          <p:cNvPr id="21506" name="Picture 2" descr="Become a Software Engineer Step 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520" y="0"/>
            <a:ext cx="192848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548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How to become a</vt:lpstr>
      <vt:lpstr>College Curriculum</vt:lpstr>
      <vt:lpstr>College Curriculum</vt:lpstr>
      <vt:lpstr>Extra College Curriculum</vt:lpstr>
      <vt:lpstr>Extra College Curriculum</vt:lpstr>
      <vt:lpstr>Extra College Curriculum</vt:lpstr>
      <vt:lpstr>The Difference Between Engineer &amp;  Programmer</vt:lpstr>
      <vt:lpstr>Extra Activities</vt:lpstr>
      <vt:lpstr>Extra Activities</vt:lpstr>
      <vt:lpstr>Extra Activities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become a</dc:title>
  <dc:creator>nitin</dc:creator>
  <cp:lastModifiedBy>Nitin Deepak</cp:lastModifiedBy>
  <cp:revision>23</cp:revision>
  <dcterms:created xsi:type="dcterms:W3CDTF">2014-04-24T17:14:55Z</dcterms:created>
  <dcterms:modified xsi:type="dcterms:W3CDTF">2018-08-20T03:49:14Z</dcterms:modified>
</cp:coreProperties>
</file>