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B2F-FEF2-4CD2-ABFB-2E3F140EE33E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B3A3-22E7-450D-8029-36A9052C720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mtClean="0"/>
              <a:t>As we will be dividing our program over a number of different modules, it becomes necessary to be able to compile the modules individually.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Separate Compilation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Separate Compilation</dc:title>
  <dc:creator>Nitin Deepak</dc:creator>
  <cp:lastModifiedBy>Nitin Deepak</cp:lastModifiedBy>
  <cp:revision>1</cp:revision>
  <dcterms:created xsi:type="dcterms:W3CDTF">2019-11-22T17:17:12Z</dcterms:created>
  <dcterms:modified xsi:type="dcterms:W3CDTF">2019-11-22T17:19:33Z</dcterms:modified>
</cp:coreProperties>
</file>