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7"/>
  </p:notesMasterIdLst>
  <p:sldIdLst>
    <p:sldId id="270" r:id="rId2"/>
    <p:sldId id="266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B8"/>
    <a:srgbClr val="CC9B00"/>
  </p:clrMru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130" autoAdjust="0"/>
    <p:restoredTop sz="87621" autoAdjust="0"/>
  </p:normalViewPr>
  <p:slideViewPr>
    <p:cSldViewPr>
      <p:cViewPr varScale="1">
        <p:scale>
          <a:sx n="80" d="100"/>
          <a:sy n="80" d="100"/>
        </p:scale>
        <p:origin x="-888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4/10/2014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4/10/2014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4/10/2014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4/10/2014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4/10/2014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4/10/2014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1560" y="1491630"/>
            <a:ext cx="7123113" cy="1254919"/>
          </a:xfrm>
        </p:spPr>
        <p:txBody>
          <a:bodyPr anchor="t">
            <a:normAutofit/>
          </a:bodyPr>
          <a:lstStyle>
            <a:lvl1pPr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dirty="0" smtClean="0"/>
              <a:t>Click to edit Content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4/10/2014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4/10/2014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4/10/2014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56630" y="689282"/>
            <a:ext cx="675556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3800" b="1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Software</a:t>
            </a:r>
            <a:endParaRPr lang="en-US" sz="13800" b="1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57356" y="2287974"/>
            <a:ext cx="673774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9600" b="1" dirty="0" smtClean="0">
                <a:ln w="11430"/>
                <a:solidFill>
                  <a:schemeClr val="bg2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Maintenance</a:t>
            </a:r>
            <a:endParaRPr lang="en-US" sz="9600" b="1" dirty="0">
              <a:ln w="11430"/>
              <a:solidFill>
                <a:schemeClr val="bg2">
                  <a:lumMod val="5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Maintenance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3347" y="1333554"/>
            <a:ext cx="6182786" cy="36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5222" y="1714493"/>
            <a:ext cx="6929486" cy="3351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Maintenance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3348" y="1440617"/>
            <a:ext cx="3286148" cy="346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" y="1845684"/>
            <a:ext cx="8201054" cy="859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8" y="2857502"/>
            <a:ext cx="32480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47601" y="3248323"/>
            <a:ext cx="7382052" cy="89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Maintenance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14494"/>
            <a:ext cx="33718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214560"/>
            <a:ext cx="8234390" cy="628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Maintenance</a:t>
            </a:r>
            <a:endParaRPr lang="en-GB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00180"/>
            <a:ext cx="42957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9160" y="2000246"/>
            <a:ext cx="7777187" cy="571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713" y="2663877"/>
            <a:ext cx="7991503" cy="622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Maintenance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428742"/>
            <a:ext cx="6286544" cy="3385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000892" y="4214824"/>
            <a:ext cx="1958037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accent2"/>
                </a:solidFill>
              </a:rPr>
              <a:t>Levels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chemeClr val="accent2"/>
                </a:solidFill>
              </a:rPr>
              <a:t>of abstraction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Maintenance</a:t>
            </a:r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71618"/>
            <a:ext cx="8053415" cy="2937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Maintenance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56"/>
            <a:ext cx="41433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143122"/>
            <a:ext cx="8262965" cy="128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Maintenance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428742"/>
            <a:ext cx="3124206" cy="3571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Maintenance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938" y="1500180"/>
            <a:ext cx="8620125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Maintenance</a:t>
            </a:r>
            <a:endParaRPr lang="en-GB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160" y="1357304"/>
            <a:ext cx="7477150" cy="3656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Software Maintenance?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563638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Software Maintenance is a very broad activity that includes error corrections, enhancements of capabilities, deletion of obsolete capabilities, and optimization.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Maintenance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2002" y="1357304"/>
            <a:ext cx="6938956" cy="226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9" y="3571882"/>
            <a:ext cx="6786610" cy="1396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Maintenance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3" y="1440415"/>
            <a:ext cx="4071966" cy="416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857370"/>
            <a:ext cx="7386659" cy="104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2930284"/>
            <a:ext cx="7496376" cy="221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Maintenance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00180"/>
            <a:ext cx="642937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Maintenance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452" y="1428742"/>
            <a:ext cx="8305828" cy="3422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Maintenance</a:t>
            </a:r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6"/>
            <a:ext cx="8029602" cy="152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Maintenance</a:t>
            </a:r>
            <a:endParaRPr lang="en-GB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7388" y="71438"/>
            <a:ext cx="522922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Maintenance</a:t>
            </a:r>
            <a:endParaRPr lang="en-GB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6"/>
            <a:ext cx="8196289" cy="1412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Maintenance</a:t>
            </a:r>
            <a:endParaRPr lang="en-GB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357304"/>
            <a:ext cx="6221214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Maintenance</a:t>
            </a:r>
            <a:endParaRPr lang="en-GB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428742"/>
            <a:ext cx="8410603" cy="130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Maintenance</a:t>
            </a:r>
            <a:endParaRPr lang="en-GB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307536"/>
            <a:ext cx="6357952" cy="3835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Categories of Maintenance?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15075"/>
            <a:ext cx="8415366" cy="341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Maintenance</a:t>
            </a:r>
            <a:endParaRPr lang="en-GB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643056"/>
            <a:ext cx="7123736" cy="2519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Maintenance</a:t>
            </a:r>
            <a:endParaRPr lang="en-GB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14295"/>
            <a:ext cx="7358114" cy="3964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Maintenance</a:t>
            </a:r>
            <a:endParaRPr lang="en-GB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42858"/>
            <a:ext cx="7143799" cy="482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Maintenance</a:t>
            </a:r>
            <a:endParaRPr lang="en-GB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6790" y="141536"/>
            <a:ext cx="7177110" cy="4787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Maintenance</a:t>
            </a:r>
            <a:endParaRPr lang="en-GB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838" y="85725"/>
            <a:ext cx="79343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Maintenance</a:t>
            </a:r>
            <a:endParaRPr lang="en-GB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863" y="1357329"/>
            <a:ext cx="829627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Categories of Maintenance?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4" y="1428742"/>
            <a:ext cx="8558242" cy="1929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Problems during Maintenance</a:t>
            </a:r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67393"/>
            <a:ext cx="8429684" cy="2575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8596" y="1428742"/>
            <a:ext cx="2428892" cy="1005840"/>
          </a:xfrm>
        </p:spPr>
        <p:txBody>
          <a:bodyPr>
            <a:noAutofit/>
          </a:bodyPr>
          <a:lstStyle/>
          <a:p>
            <a:r>
              <a:rPr lang="en-GB" sz="3200" dirty="0" smtClean="0"/>
              <a:t>Maintenance</a:t>
            </a:r>
            <a:br>
              <a:rPr lang="en-GB" sz="3200" dirty="0" smtClean="0"/>
            </a:br>
            <a:r>
              <a:rPr lang="en-GB" sz="3200" dirty="0" smtClean="0"/>
              <a:t>Process</a:t>
            </a:r>
            <a:endParaRPr lang="en-GB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71420"/>
            <a:ext cx="4643470" cy="497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Maintain Process Elements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1028"/>
            <a:ext cx="8429684" cy="2928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Maintain Process Elements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108" y="1533536"/>
            <a:ext cx="8401048" cy="2385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Maintenance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928808"/>
            <a:ext cx="8477281" cy="936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3" y="2856161"/>
            <a:ext cx="8358246" cy="93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3826718"/>
            <a:ext cx="74390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88159" y="1404804"/>
            <a:ext cx="685804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GB" sz="3200" b="1" dirty="0" smtClean="0"/>
              <a:t>Regression Testing</a:t>
            </a:r>
            <a:endParaRPr 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ct val="25000"/>
          </a:spcBef>
          <a:defRPr sz="2400" b="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108</Words>
  <Application>Microsoft Office PowerPoint</Application>
  <PresentationFormat>On-screen Show (16:9)</PresentationFormat>
  <Paragraphs>40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WidescreenPresentation</vt:lpstr>
      <vt:lpstr>Slide 1</vt:lpstr>
      <vt:lpstr>What is Software Maintenance?</vt:lpstr>
      <vt:lpstr>Categories of Maintenance?</vt:lpstr>
      <vt:lpstr>Categories of Maintenance?</vt:lpstr>
      <vt:lpstr>Problems during Maintenance</vt:lpstr>
      <vt:lpstr>Maintenance Process</vt:lpstr>
      <vt:lpstr>Maintain Process Elements</vt:lpstr>
      <vt:lpstr>Maintain Process Elements</vt:lpstr>
      <vt:lpstr>Software Maintenance</vt:lpstr>
      <vt:lpstr>Software Maintenance</vt:lpstr>
      <vt:lpstr>Software Maintenance</vt:lpstr>
      <vt:lpstr>Software Maintenance</vt:lpstr>
      <vt:lpstr>Software Maintenance</vt:lpstr>
      <vt:lpstr>Software Maintenance</vt:lpstr>
      <vt:lpstr>Software Maintenance</vt:lpstr>
      <vt:lpstr>Software Maintenance</vt:lpstr>
      <vt:lpstr>Software Maintenance</vt:lpstr>
      <vt:lpstr>Software Maintenance</vt:lpstr>
      <vt:lpstr>Software Maintenance</vt:lpstr>
      <vt:lpstr>Software Maintenance</vt:lpstr>
      <vt:lpstr>Software Maintenance</vt:lpstr>
      <vt:lpstr>Software Maintenance</vt:lpstr>
      <vt:lpstr>Software Maintenance</vt:lpstr>
      <vt:lpstr>Software Maintenance</vt:lpstr>
      <vt:lpstr>Software Maintenance</vt:lpstr>
      <vt:lpstr>Software Maintenance</vt:lpstr>
      <vt:lpstr>Software Maintenance</vt:lpstr>
      <vt:lpstr>Software Maintenance</vt:lpstr>
      <vt:lpstr>Software Maintenance</vt:lpstr>
      <vt:lpstr>Software Maintenance</vt:lpstr>
      <vt:lpstr>Software Maintenance</vt:lpstr>
      <vt:lpstr>Software Maintenance</vt:lpstr>
      <vt:lpstr>Software Maintenance</vt:lpstr>
      <vt:lpstr>Software Maintenance</vt:lpstr>
      <vt:lpstr>Software Maintenance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2013-04-04T13:40:29Z</dcterms:created>
  <dcterms:modified xsi:type="dcterms:W3CDTF">2014-04-10T16:44:45Z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