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70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6630" y="689282"/>
            <a:ext cx="675556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  <a:endParaRPr lang="en-US" sz="138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2587" y="2287974"/>
            <a:ext cx="37869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Testing</a:t>
            </a:r>
            <a:endParaRPr lang="en-US" sz="96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Verification &amp; Validation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357304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Verification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process of evaluating a system or component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determine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whether the products of a given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development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phase satisfy the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conditions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imposed at the start of that phase.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6433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</a:t>
            </a:r>
            <a:r>
              <a:rPr lang="en-US" sz="3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Verification + Validation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2505676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Validation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process of evaluating a system or component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during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at the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end of development process to determine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whether it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satisfies the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specified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requirements 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Categories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714494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term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Acceptance Testing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used when the software is developed for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specific customer. </a:t>
            </a:r>
            <a:endParaRPr lang="en-US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series of tests are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conducted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enable the customer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validate all requirements. </a:t>
            </a:r>
            <a:endParaRPr lang="en-US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tests are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conducted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by the </a:t>
            </a:r>
            <a:r>
              <a:rPr lang="en-US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end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/ customer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may range from </a:t>
            </a:r>
            <a:r>
              <a:rPr lang="en-US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adhoc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tests to well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planned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systematic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series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of tests.</a:t>
            </a:r>
            <a:endParaRPr lang="en-US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Categories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50018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terms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alpha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beta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used when the software is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developed as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product for anonymous customers.</a:t>
            </a:r>
            <a:endParaRPr lang="en-US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062" y="2413343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Alpha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conducted at the developer’s site by some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potential customers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These tests are conducted in a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controlled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environment. Alpha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may be started when formal testing process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near completion.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627789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Beta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conducted by the customers / end users at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their 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sites.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Unlike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alpha testing, developer is not present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here.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Beta testing is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conducted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 real environment that cannot be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controlled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by the developer.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Testing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27" y="1542168"/>
            <a:ext cx="6024555" cy="245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8500" y="4143386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Also called </a:t>
            </a:r>
            <a:r>
              <a:rPr lang="en-US" sz="3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black box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testing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911" y="1777382"/>
            <a:ext cx="7123113" cy="1865938"/>
          </a:xfrm>
        </p:spPr>
        <p:txBody>
          <a:bodyPr>
            <a:noAutofit/>
          </a:bodyPr>
          <a:lstStyle/>
          <a:p>
            <a:pPr marL="0" indent="0" algn="ctr"/>
            <a:r>
              <a:rPr lang="en-GB" sz="6600" dirty="0" smtClean="0">
                <a:solidFill>
                  <a:srgbClr val="C00000"/>
                </a:solidFill>
              </a:rPr>
              <a:t>Preparing Test data for</a:t>
            </a:r>
            <a:r>
              <a:rPr lang="en-GB" sz="6600" dirty="0" smtClean="0"/>
              <a:t> black box </a:t>
            </a:r>
            <a:r>
              <a:rPr lang="en-GB" sz="6600" dirty="0" smtClean="0">
                <a:solidFill>
                  <a:srgbClr val="C00000"/>
                </a:solidFill>
              </a:rPr>
              <a:t>testing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Boundary Value Analysis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500180"/>
            <a:ext cx="6685805" cy="84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Consider a program with two input variables x and y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These </a:t>
            </a:r>
            <a:r>
              <a:rPr lang="en-US" sz="2400" dirty="0" smtClean="0"/>
              <a:t>input </a:t>
            </a:r>
            <a:r>
              <a:rPr lang="en-US" sz="2400" dirty="0" smtClean="0"/>
              <a:t>variables have </a:t>
            </a:r>
            <a:r>
              <a:rPr lang="en-US" sz="2400" dirty="0" smtClean="0"/>
              <a:t>specified boundaries as:</a:t>
            </a:r>
            <a:endParaRPr lang="en-US" sz="2400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500312"/>
            <a:ext cx="2928944" cy="209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000246"/>
            <a:ext cx="1123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643452"/>
            <a:ext cx="4838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Boundary Value Analysis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68232"/>
          <a:stretch>
            <a:fillRect/>
          </a:stretch>
        </p:blipFill>
        <p:spPr bwMode="auto">
          <a:xfrm>
            <a:off x="612103" y="1285866"/>
            <a:ext cx="7317484" cy="15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928939"/>
            <a:ext cx="2857520" cy="222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Robustness Testing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7628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47" y="3083885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8"/>
            <a:ext cx="7534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Robustness Testing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42"/>
            <a:ext cx="3929090" cy="246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000510"/>
            <a:ext cx="3838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Worst case Testing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67878"/>
            <a:ext cx="8786874" cy="123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Software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is the process of demonstrating that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not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present.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purpose of testing is to show that a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performs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its intended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functions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correctly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the process of establishing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confidence that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program does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what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supposed to do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Worst case Testing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304"/>
            <a:ext cx="5081603" cy="366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Equivalence Class Testing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78295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Decision Table based testing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350155"/>
            <a:ext cx="78200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Case design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97" y="1345241"/>
            <a:ext cx="7953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Flow Graph Testing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762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2162193"/>
            <a:ext cx="79914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47598"/>
            <a:ext cx="6715172" cy="379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481153"/>
            <a:ext cx="6619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Flow Testing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7667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6"/>
            <a:ext cx="4972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59775"/>
            <a:ext cx="6153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871801"/>
            <a:ext cx="7724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476639"/>
            <a:ext cx="52673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Mutation Testing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8329594" cy="110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Levels of Testing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90650"/>
            <a:ext cx="7315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Software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is the process of demonstrating that </a:t>
            </a: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 </a:t>
            </a: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not </a:t>
            </a: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present.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purpose of testing is to show that a </a:t>
            </a: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performs </a:t>
            </a: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its intended </a:t>
            </a: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functions </a:t>
            </a: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correctly</a:t>
            </a: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the process of establishing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confidence that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program does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what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supposed to do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4214824"/>
            <a:ext cx="880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All Incorrect !!!</a:t>
            </a:r>
            <a:endParaRPr lang="en-US" sz="4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309616"/>
            <a:ext cx="7829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14758"/>
            <a:ext cx="78581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Integration Testing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78676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System Testing</a:t>
            </a:r>
            <a:endParaRPr lang="en-GB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12"/>
            <a:ext cx="6000792" cy="244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22" y="1333366"/>
            <a:ext cx="77343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Validation Testing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571618"/>
            <a:ext cx="7858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535" y="2990866"/>
            <a:ext cx="7820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858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Software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27583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4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“Testing is the process of executing a program with the intent of finding errors”.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496791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Correct definition...</a:t>
            </a:r>
            <a:endParaRPr lang="en-US" sz="4000" dirty="0" smtClean="0">
              <a:solidFill>
                <a:srgbClr val="0070C0"/>
              </a:solidFill>
              <a:latin typeface="Times New Roman" pitchFamily="18" charset="0"/>
              <a:ea typeface="Adobe Gothic Std B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should we test?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928808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software life cycle the </a:t>
            </a:r>
            <a:r>
              <a:rPr lang="en-US" sz="2800" dirty="0" smtClean="0">
                <a:solidFill>
                  <a:srgbClr val="0088B8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earlier the errors </a:t>
            </a:r>
            <a:r>
              <a:rPr lang="en-US" sz="2800" dirty="0" smtClean="0">
                <a:solidFill>
                  <a:srgbClr val="0088B8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</a:t>
            </a:r>
            <a:r>
              <a:rPr lang="en-US" sz="2800" dirty="0" smtClean="0">
                <a:solidFill>
                  <a:srgbClr val="0088B8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discovered and removed</a:t>
            </a: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CC9B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lower is the cost of their removal</a:t>
            </a: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should do the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6"/>
            <a:ext cx="81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requires the developers to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from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their software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But, it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very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difficult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software developer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point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own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creations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Many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organizations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have made a distinction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between Development and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phase by making different people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responsible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each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phase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we test?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6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should test the program’s responses to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every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possible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input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It means,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should test for all valid and invalid inputs.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Suppose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program requires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two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8 bit integers as inputs. Total possible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combinations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</a:t>
            </a: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US" sz="2200" b="1" baseline="30000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8</a:t>
            </a: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x 2</a:t>
            </a:r>
            <a:r>
              <a:rPr lang="en-US" sz="2200" b="1" baseline="30000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8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only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required to execute one set of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inputs,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may take 18 hours to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all combinations. </a:t>
            </a:r>
            <a:endParaRPr lang="en-US" sz="22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Practically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inputs are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more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 two and size is also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more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 8 bits. We have also not considered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invalid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inputs where so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many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combinations are possible. Hence, complete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just not 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possible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although, we may wish to do so.</a:t>
            </a:r>
            <a:endParaRPr lang="en-US" sz="22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terminologies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7859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People make 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good synonym is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mistake.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may be a syntax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 misunderstanding of specifications.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Sometimes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there are logical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357304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Mistake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Bug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accent6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Fault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</a:t>
            </a:r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Failure</a:t>
            </a:r>
            <a:endParaRPr lang="en-US" sz="2200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250031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developers make mistakes while coding, we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call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mistakes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“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bugs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”.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3199161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lang="en-US" sz="2000" b="1" u="sng" dirty="0" smtClean="0">
                <a:solidFill>
                  <a:schemeClr val="accent6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fault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representation of an error, where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representation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the mode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expression, such as narrative text, data flow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diagrams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ER diagrams,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code etc. Defect is a good synonym for fault.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221318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failure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occurs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a fault executes. A particular fault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may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cause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different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failures, depending on how it has been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exercised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Test, Test Case &amp; Test Suite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35730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u="sng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 and Test case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terms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used interchangeably. In practice, both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same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are treated as synonyms. Test case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describes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input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description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an expected output description.</a:t>
            </a:r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83881"/>
            <a:ext cx="5643602" cy="210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435431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set of test cases is called a </a:t>
            </a:r>
            <a:r>
              <a:rPr lang="en-US" b="1" u="sng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 suite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Hence any combination of test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cases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may generate a test suite.</a:t>
            </a:r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815</Words>
  <Application>Microsoft Office PowerPoint</Application>
  <PresentationFormat>On-screen Show (16:9)</PresentationFormat>
  <Paragraphs>69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WidescreenPresentation</vt:lpstr>
      <vt:lpstr>Slide 1</vt:lpstr>
      <vt:lpstr>What is Software Testing?</vt:lpstr>
      <vt:lpstr>What is Software Testing?</vt:lpstr>
      <vt:lpstr>What is Software Testing?</vt:lpstr>
      <vt:lpstr>Why should we test?</vt:lpstr>
      <vt:lpstr>Who should do the testing?</vt:lpstr>
      <vt:lpstr>What should we test?</vt:lpstr>
      <vt:lpstr>Some terminologies</vt:lpstr>
      <vt:lpstr>Test, Test Case &amp; Test Suite</vt:lpstr>
      <vt:lpstr>Verification &amp; Validation</vt:lpstr>
      <vt:lpstr>Testing Categories</vt:lpstr>
      <vt:lpstr>Testing Categories</vt:lpstr>
      <vt:lpstr>Functional Testing</vt:lpstr>
      <vt:lpstr>Slide 14</vt:lpstr>
      <vt:lpstr>Boundary Value Analysis</vt:lpstr>
      <vt:lpstr>Boundary Value Analysis</vt:lpstr>
      <vt:lpstr>Robustness Testing</vt:lpstr>
      <vt:lpstr>Robustness Testing</vt:lpstr>
      <vt:lpstr>Worst case Testing</vt:lpstr>
      <vt:lpstr>Worst case Testing</vt:lpstr>
      <vt:lpstr>Equivalence Class Testing</vt:lpstr>
      <vt:lpstr>Decision Table based testing</vt:lpstr>
      <vt:lpstr>Test Case design</vt:lpstr>
      <vt:lpstr>Flow Graph Testing</vt:lpstr>
      <vt:lpstr>Cyclomatic Complexity</vt:lpstr>
      <vt:lpstr>Cyclomatic Complexity</vt:lpstr>
      <vt:lpstr>Data Flow Testing</vt:lpstr>
      <vt:lpstr>Mutation Testing</vt:lpstr>
      <vt:lpstr>Levels of Testing</vt:lpstr>
      <vt:lpstr>Unit Testing</vt:lpstr>
      <vt:lpstr>Integration Testing</vt:lpstr>
      <vt:lpstr>System Testing</vt:lpstr>
      <vt:lpstr>Validation Testing</vt:lpstr>
      <vt:lpstr>Debugging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2014-04-08T17:06:12Z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