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F727-1CFD-4AC2-B912-926D0C8311FB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4B-EC67-487E-AE25-BB983D747C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F727-1CFD-4AC2-B912-926D0C8311FB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4B-EC67-487E-AE25-BB983D747C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F727-1CFD-4AC2-B912-926D0C8311FB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4B-EC67-487E-AE25-BB983D747C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F727-1CFD-4AC2-B912-926D0C8311FB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4B-EC67-487E-AE25-BB983D747C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F727-1CFD-4AC2-B912-926D0C8311FB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4B-EC67-487E-AE25-BB983D747C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F727-1CFD-4AC2-B912-926D0C8311FB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4B-EC67-487E-AE25-BB983D747C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F727-1CFD-4AC2-B912-926D0C8311FB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4B-EC67-487E-AE25-BB983D747C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F727-1CFD-4AC2-B912-926D0C8311FB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4B-EC67-487E-AE25-BB983D747C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F727-1CFD-4AC2-B912-926D0C8311FB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4B-EC67-487E-AE25-BB983D747C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F727-1CFD-4AC2-B912-926D0C8311FB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4B-EC67-487E-AE25-BB983D747C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F727-1CFD-4AC2-B912-926D0C8311FB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4B-EC67-487E-AE25-BB983D747C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F727-1CFD-4AC2-B912-926D0C8311FB}" type="datetimeFigureOut">
              <a:rPr lang="en-US" smtClean="0"/>
              <a:t>11/22/2019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4B-EC67-487E-AE25-BB983D747C8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Type Checking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GB" dirty="0"/>
          </a:p>
        </p:txBody>
      </p:sp>
      <p:pic>
        <p:nvPicPr>
          <p:cNvPr id="6" name="Picture 2" descr="Type Checking&#10;• A type is a set of values together with a set of operations that can be&#10;performed on them&#10;• Type checking ..."/>
          <p:cNvPicPr>
            <a:picLocks noChangeAspect="1" noChangeArrowheads="1"/>
          </p:cNvPicPr>
          <p:nvPr/>
        </p:nvPicPr>
        <p:blipFill>
          <a:blip r:embed="rId2"/>
          <a:srcRect l="15625" t="16667" r="12500" b="11111"/>
          <a:stretch>
            <a:fillRect/>
          </a:stretch>
        </p:blipFill>
        <p:spPr bwMode="auto">
          <a:xfrm>
            <a:off x="457199" y="1524000"/>
            <a:ext cx="8493369" cy="4800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7200" y="3733800"/>
            <a:ext cx="8382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 Systems</a:t>
            </a:r>
            <a:endParaRPr lang="en-GB" dirty="0"/>
          </a:p>
        </p:txBody>
      </p:sp>
      <p:pic>
        <p:nvPicPr>
          <p:cNvPr id="16386" name="Picture 2" descr="Type Systems&#10;• A language’s type system specifies which operations are valid for which types.&#10;• Type systems provide a con..."/>
          <p:cNvPicPr>
            <a:picLocks noChangeAspect="1" noChangeArrowheads="1"/>
          </p:cNvPicPr>
          <p:nvPr/>
        </p:nvPicPr>
        <p:blipFill>
          <a:blip r:embed="rId2"/>
          <a:srcRect l="10938" t="12500" r="18750" b="29167"/>
          <a:stretch>
            <a:fillRect/>
          </a:stretch>
        </p:blipFill>
        <p:spPr bwMode="auto">
          <a:xfrm>
            <a:off x="380999" y="1676400"/>
            <a:ext cx="8490857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 checking </a:t>
            </a:r>
            <a:r>
              <a:rPr lang="en-US" sz="3600" dirty="0" smtClean="0">
                <a:solidFill>
                  <a:srgbClr val="FF0000"/>
                </a:solidFill>
              </a:rPr>
              <a:t>contd.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t="12500"/>
          <a:stretch>
            <a:fillRect/>
          </a:stretch>
        </p:blipFill>
        <p:spPr bwMode="auto">
          <a:xfrm>
            <a:off x="304800" y="1676400"/>
            <a:ext cx="859508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Type Checking</vt:lpstr>
      <vt:lpstr>Introduction</vt:lpstr>
      <vt:lpstr>Type Systems</vt:lpstr>
      <vt:lpstr>Type checking contd.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Checking</dc:title>
  <dc:creator>Nitin Deepak</dc:creator>
  <cp:lastModifiedBy>Nitin Deepak</cp:lastModifiedBy>
  <cp:revision>3</cp:revision>
  <dcterms:created xsi:type="dcterms:W3CDTF">2019-11-22T16:34:31Z</dcterms:created>
  <dcterms:modified xsi:type="dcterms:W3CDTF">2019-11-22T17:17:06Z</dcterms:modified>
</cp:coreProperties>
</file>