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3B2F-FEF2-4CD2-ABFB-2E3F140EE33E}" type="datetimeFigureOut">
              <a:rPr lang="en-US" smtClean="0"/>
              <a:pPr/>
              <a:t>11/23/2019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B3A3-22E7-450D-8029-36A9052C720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numeration-enum-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defined data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/>
              <a:t>The data types that are defined by the user are called the derived </a:t>
            </a:r>
            <a:r>
              <a:rPr lang="en-GB" dirty="0" smtClean="0"/>
              <a:t>data-type </a:t>
            </a:r>
            <a:r>
              <a:rPr lang="en-GB" dirty="0"/>
              <a:t>or user-defined derived data type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r>
              <a:rPr lang="en-GB" dirty="0"/>
              <a:t>These types include</a:t>
            </a:r>
            <a:r>
              <a:rPr lang="en-GB" dirty="0" smtClean="0"/>
              <a:t>:</a:t>
            </a:r>
          </a:p>
          <a:p>
            <a:pPr fontAlgn="base"/>
            <a:r>
              <a:rPr lang="en-GB" dirty="0"/>
              <a:t>Class</a:t>
            </a:r>
          </a:p>
          <a:p>
            <a:pPr fontAlgn="base"/>
            <a:r>
              <a:rPr lang="en-GB" dirty="0"/>
              <a:t>Structure</a:t>
            </a:r>
          </a:p>
          <a:p>
            <a:pPr fontAlgn="base"/>
            <a:r>
              <a:rPr lang="en-GB" dirty="0" smtClean="0"/>
              <a:t>Union</a:t>
            </a:r>
          </a:p>
          <a:p>
            <a:pPr fontAlgn="base"/>
            <a:r>
              <a:rPr lang="en-GB" dirty="0" smtClean="0"/>
              <a:t>Enumeration</a:t>
            </a:r>
          </a:p>
          <a:p>
            <a:pPr fontAlgn="base"/>
            <a:r>
              <a:rPr lang="en-GB" dirty="0" err="1" smtClean="0"/>
              <a:t>Typedef</a:t>
            </a:r>
            <a:r>
              <a:rPr lang="en-GB" dirty="0" smtClean="0"/>
              <a:t> </a:t>
            </a:r>
            <a:r>
              <a:rPr lang="en-GB" dirty="0"/>
              <a:t>defined </a:t>
            </a:r>
            <a:r>
              <a:rPr lang="en-GB" dirty="0" err="1"/>
              <a:t>DataType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User defined data type </a:t>
            </a:r>
            <a:r>
              <a:rPr lang="en-US" sz="4000" dirty="0" smtClean="0">
                <a:solidFill>
                  <a:srgbClr val="FF0000"/>
                </a:solidFill>
              </a:rPr>
              <a:t>contd.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2400" b="1" dirty="0" smtClean="0">
                <a:hlinkClick r:id="rId2"/>
              </a:rPr>
              <a:t>Class</a:t>
            </a:r>
            <a:r>
              <a:rPr lang="en-GB" sz="2400" b="1" dirty="0"/>
              <a:t>:</a:t>
            </a:r>
            <a:r>
              <a:rPr lang="en-GB" sz="2400" dirty="0"/>
              <a:t> The building block of C++ that leads to Object-Oriented programming is a </a:t>
            </a:r>
            <a:r>
              <a:rPr lang="en-GB" sz="2400" b="1" dirty="0"/>
              <a:t>Class</a:t>
            </a:r>
            <a:r>
              <a:rPr lang="en-GB" sz="2400" dirty="0"/>
              <a:t>. It is a user-defined data type, which holds its own data members and member functions, which can be accessed and used by creating an instance of that class. A class is like a blueprint for an object</a:t>
            </a:r>
            <a:r>
              <a:rPr lang="en-GB" sz="2400" dirty="0" smtClean="0"/>
              <a:t>. </a:t>
            </a:r>
            <a:r>
              <a:rPr lang="en-GB" sz="2400" b="1" dirty="0" smtClean="0"/>
              <a:t>Syntax</a:t>
            </a:r>
            <a:endParaRPr lang="en-GB" sz="2400" dirty="0"/>
          </a:p>
        </p:txBody>
      </p:sp>
      <p:pic>
        <p:nvPicPr>
          <p:cNvPr id="16386" name="Picture 2" descr="classes-and-objects-in-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81400"/>
            <a:ext cx="7036286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User defined data type </a:t>
            </a:r>
            <a:r>
              <a:rPr lang="en-US" sz="4000" dirty="0" smtClean="0">
                <a:solidFill>
                  <a:srgbClr val="FF0000"/>
                </a:solidFill>
              </a:rPr>
              <a:t>contd.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GB" sz="2400" b="1" dirty="0">
                <a:hlinkClick r:id="rId2"/>
              </a:rPr>
              <a:t>Enumeration</a:t>
            </a:r>
            <a:r>
              <a:rPr lang="en-GB" sz="2400" dirty="0"/>
              <a:t>: Enumeration (or </a:t>
            </a:r>
            <a:r>
              <a:rPr lang="en-GB" sz="2400" dirty="0" err="1"/>
              <a:t>enum</a:t>
            </a:r>
            <a:r>
              <a:rPr lang="en-GB" sz="2400" dirty="0"/>
              <a:t>) is a user defined data type in C. It is mainly used to assign names to integral constants, the names make a program easy to read and maintain</a:t>
            </a:r>
            <a:r>
              <a:rPr lang="en-GB" sz="2400" dirty="0" smtClean="0"/>
              <a:t>. </a:t>
            </a:r>
            <a:r>
              <a:rPr lang="en-GB" sz="2400" b="1" dirty="0" smtClean="0"/>
              <a:t>Syntax:</a:t>
            </a:r>
          </a:p>
          <a:p>
            <a:pPr fontAlgn="base">
              <a:buNone/>
            </a:pPr>
            <a:r>
              <a:rPr lang="en-GB" sz="2400" dirty="0" smtClean="0"/>
              <a:t>			</a:t>
            </a:r>
            <a:r>
              <a:rPr lang="en-GB" sz="2400" dirty="0" err="1" smtClean="0"/>
              <a:t>enum</a:t>
            </a:r>
            <a:r>
              <a:rPr lang="en-GB" sz="2400" dirty="0" smtClean="0"/>
              <a:t> State {Working = 1, Failed = 0};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User defined data type </a:t>
            </a:r>
            <a:r>
              <a:rPr lang="en-US" sz="4000" dirty="0" smtClean="0">
                <a:solidFill>
                  <a:srgbClr val="FF0000"/>
                </a:solidFill>
              </a:rPr>
              <a:t>contd.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2400" b="1" dirty="0" err="1"/>
              <a:t>Typedef</a:t>
            </a:r>
            <a:r>
              <a:rPr lang="en-GB" sz="2400" dirty="0"/>
              <a:t> : C++ allows you to define explicitly new data type names by using the keyword </a:t>
            </a:r>
            <a:r>
              <a:rPr lang="en-GB" sz="2400" dirty="0" err="1"/>
              <a:t>typedef</a:t>
            </a:r>
            <a:r>
              <a:rPr lang="en-GB" sz="2400" dirty="0"/>
              <a:t>. Using </a:t>
            </a:r>
            <a:r>
              <a:rPr lang="en-GB" sz="2400" dirty="0" err="1"/>
              <a:t>typedef</a:t>
            </a:r>
            <a:r>
              <a:rPr lang="en-GB" sz="2400" dirty="0"/>
              <a:t> does not actually create a new data class, rather it defines a name for an existing type. This can increase the portability(the ability of a program to be used across different types of machines; i.e., mini, mainframe, micro, etc; without much changes into the code)of a program as only the </a:t>
            </a:r>
            <a:r>
              <a:rPr lang="en-GB" sz="2400" dirty="0" err="1"/>
              <a:t>typedef</a:t>
            </a:r>
            <a:r>
              <a:rPr lang="en-GB" sz="2400" dirty="0"/>
              <a:t> statements would have to be changed. Using </a:t>
            </a:r>
            <a:r>
              <a:rPr lang="en-GB" sz="2400" dirty="0" err="1"/>
              <a:t>typedef</a:t>
            </a:r>
            <a:r>
              <a:rPr lang="en-GB" sz="2400" dirty="0"/>
              <a:t> one can also aid in self-documenting code by allowing descriptive names for the standard data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97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User defined data types</vt:lpstr>
      <vt:lpstr>Introduction</vt:lpstr>
      <vt:lpstr>User defined data type contd.</vt:lpstr>
      <vt:lpstr>User defined data type contd.</vt:lpstr>
      <vt:lpstr>User defined data type contd.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Separate Compilation</dc:title>
  <dc:creator>Nitin Deepak</dc:creator>
  <cp:lastModifiedBy>Nitin Deepak</cp:lastModifiedBy>
  <cp:revision>5</cp:revision>
  <dcterms:created xsi:type="dcterms:W3CDTF">2019-11-22T17:17:12Z</dcterms:created>
  <dcterms:modified xsi:type="dcterms:W3CDTF">2019-11-23T05:52:45Z</dcterms:modified>
</cp:coreProperties>
</file>