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B0BD-DD19-4BF1-AE4C-F8DABB72D206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988-4393-4DAB-A64D-9F3E69E45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B0BD-DD19-4BF1-AE4C-F8DABB72D206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988-4393-4DAB-A64D-9F3E69E45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B0BD-DD19-4BF1-AE4C-F8DABB72D206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988-4393-4DAB-A64D-9F3E69E45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B0BD-DD19-4BF1-AE4C-F8DABB72D206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988-4393-4DAB-A64D-9F3E69E45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B0BD-DD19-4BF1-AE4C-F8DABB72D206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988-4393-4DAB-A64D-9F3E69E45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B0BD-DD19-4BF1-AE4C-F8DABB72D206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988-4393-4DAB-A64D-9F3E69E45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B0BD-DD19-4BF1-AE4C-F8DABB72D206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988-4393-4DAB-A64D-9F3E69E45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B0BD-DD19-4BF1-AE4C-F8DABB72D206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988-4393-4DAB-A64D-9F3E69E45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B0BD-DD19-4BF1-AE4C-F8DABB72D206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988-4393-4DAB-A64D-9F3E69E45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B0BD-DD19-4BF1-AE4C-F8DABB72D206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988-4393-4DAB-A64D-9F3E69E45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B0BD-DD19-4BF1-AE4C-F8DABB72D206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988-4393-4DAB-A64D-9F3E69E45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2B0BD-DD19-4BF1-AE4C-F8DABB72D206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AB988-4393-4DAB-A64D-9F3E69E459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7801"/>
            <a:ext cx="9144000" cy="2686050"/>
          </a:xfrm>
        </p:spPr>
        <p:txBody>
          <a:bodyPr>
            <a:normAutofit/>
          </a:bodyPr>
          <a:lstStyle/>
          <a:p>
            <a:r>
              <a:rPr lang="en-US" sz="10700" b="1" dirty="0" smtClean="0">
                <a:solidFill>
                  <a:schemeClr val="accent5">
                    <a:lumMod val="75000"/>
                  </a:schemeClr>
                </a:solidFill>
              </a:rPr>
              <a:t>V</a:t>
            </a:r>
            <a:r>
              <a:rPr lang="en-US" sz="7200" b="1" dirty="0" smtClean="0">
                <a:solidFill>
                  <a:schemeClr val="accent5">
                    <a:lumMod val="75000"/>
                  </a:schemeClr>
                </a:solidFill>
              </a:rPr>
              <a:t>-Model Design</a:t>
            </a:r>
            <a:endParaRPr lang="en-US" sz="7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Software Process Model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dirty="0" smtClean="0"/>
              <a:t>Introduction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C00000"/>
                </a:solidFill>
              </a:rPr>
              <a:t>V - Model </a:t>
            </a:r>
            <a:r>
              <a:rPr lang="en-US" dirty="0"/>
              <a:t>is an </a:t>
            </a:r>
            <a:r>
              <a:rPr lang="en-US" dirty="0">
                <a:solidFill>
                  <a:srgbClr val="0070C0"/>
                </a:solidFill>
              </a:rPr>
              <a:t>extension of the waterfall model </a:t>
            </a:r>
            <a:r>
              <a:rPr lang="en-US" dirty="0"/>
              <a:t>and is based on </a:t>
            </a:r>
            <a:r>
              <a:rPr lang="en-US" dirty="0">
                <a:solidFill>
                  <a:srgbClr val="FF0000"/>
                </a:solidFill>
              </a:rPr>
              <a:t>association of a testing phase for each corresponding development stage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dirty="0" smtClean="0"/>
              <a:t>Introduction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rgbClr val="7030A0"/>
                </a:solidFill>
              </a:rPr>
              <a:t>The V-model is also called as </a:t>
            </a:r>
            <a:r>
              <a:rPr lang="en-US" b="1" dirty="0" smtClean="0">
                <a:solidFill>
                  <a:srgbClr val="7030A0"/>
                </a:solidFill>
              </a:rPr>
              <a:t>Verification and Validation model</a:t>
            </a:r>
            <a:r>
              <a:rPr lang="en-US" dirty="0" smtClean="0">
                <a:solidFill>
                  <a:srgbClr val="7030A0"/>
                </a:solidFill>
              </a:rPr>
              <a:t>. </a:t>
            </a:r>
            <a:r>
              <a:rPr lang="en-US" dirty="0" smtClean="0">
                <a:solidFill>
                  <a:srgbClr val="0070C0"/>
                </a:solidFill>
              </a:rPr>
              <a:t>The testing activity is perform in the each phase of Software Testing Life Cycle phase. </a:t>
            </a:r>
          </a:p>
          <a:p>
            <a:pPr marL="0" indent="0" algn="just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0070C0"/>
                </a:solidFill>
              </a:rPr>
              <a:t>In the first half of the model verification activity is integrated in each phase like review user requirements, System Design document etc, </a:t>
            </a:r>
            <a:r>
              <a:rPr lang="en-US" i="1" dirty="0" smtClean="0">
                <a:solidFill>
                  <a:srgbClr val="7030A0"/>
                </a:solidFill>
              </a:rPr>
              <a:t>and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0070C0"/>
                </a:solidFill>
              </a:rPr>
              <a:t>In the next half the Validation testing activity is come in picture.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dirty="0" smtClean="0"/>
              <a:t>V-Model design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Aft>
                <a:spcPts val="600"/>
              </a:spcAft>
              <a:buNone/>
            </a:pPr>
            <a:r>
              <a:rPr lang="en-US" dirty="0"/>
              <a:t>Under V-Model, the corresponding testing phase of the development phase is planned in parallel. </a:t>
            </a:r>
            <a:endParaRPr lang="en-US" dirty="0" smtClean="0"/>
          </a:p>
          <a:p>
            <a:pPr marL="0" indent="0" algn="just">
              <a:spcAft>
                <a:spcPts val="600"/>
              </a:spcAft>
              <a:buNone/>
            </a:pPr>
            <a:r>
              <a:rPr lang="en-US" dirty="0" smtClean="0"/>
              <a:t>So </a:t>
            </a:r>
            <a:r>
              <a:rPr lang="en-US" dirty="0"/>
              <a:t>there are </a:t>
            </a:r>
            <a:r>
              <a:rPr lang="en-US" b="1" dirty="0"/>
              <a:t>Verification</a:t>
            </a:r>
            <a:r>
              <a:rPr lang="en-US" dirty="0"/>
              <a:t> phases on one side of the 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  <a:r>
              <a:rPr lang="en-US" dirty="0" smtClean="0"/>
              <a:t>, </a:t>
            </a:r>
            <a:r>
              <a:rPr lang="en-US" dirty="0"/>
              <a:t>and </a:t>
            </a:r>
            <a:endParaRPr lang="en-US" dirty="0" smtClean="0"/>
          </a:p>
          <a:p>
            <a:pPr marL="0" indent="0" algn="just">
              <a:spcAft>
                <a:spcPts val="600"/>
              </a:spcAft>
              <a:buNone/>
            </a:pPr>
            <a:r>
              <a:rPr lang="en-US" b="1" dirty="0" smtClean="0"/>
              <a:t>Validation</a:t>
            </a:r>
            <a:r>
              <a:rPr lang="en-US" dirty="0" smtClean="0"/>
              <a:t> </a:t>
            </a:r>
            <a:r>
              <a:rPr lang="en-US" dirty="0"/>
              <a:t>phases on the other </a:t>
            </a:r>
            <a:r>
              <a:rPr lang="en-US" dirty="0" smtClean="0"/>
              <a:t>side of the 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  <a:r>
              <a:rPr lang="en-US" dirty="0" smtClean="0"/>
              <a:t>. 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b="1" dirty="0" smtClean="0"/>
              <a:t>Coding</a:t>
            </a:r>
            <a:r>
              <a:rPr lang="en-US" dirty="0" smtClean="0"/>
              <a:t> </a:t>
            </a:r>
            <a:r>
              <a:rPr lang="en-US" dirty="0"/>
              <a:t>phase </a:t>
            </a:r>
            <a:r>
              <a:rPr lang="en-US" dirty="0">
                <a:solidFill>
                  <a:srgbClr val="FF0000"/>
                </a:solidFill>
              </a:rPr>
              <a:t>joins the two sides </a:t>
            </a:r>
            <a:r>
              <a:rPr lang="en-US" dirty="0"/>
              <a:t>of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V-Model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nitin\Desktop\V-Mode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304800"/>
            <a:ext cx="9086217" cy="624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dirty="0" smtClean="0"/>
              <a:t>Benefits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Fault Multiplication can be reduced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Improved quality and reliability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Reduction in the amount of Re-work.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Improved Risk-Management System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Verification and Validation at each level of stage containment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Developing critical knowledge and confidence in the initial stages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dirty="0" smtClean="0"/>
              <a:t>Disadvantages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Lot of money and resources are required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Very rigid and less flexible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Suitable for long term/ large projects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Ignorance of any of the test phases may lead to poor quality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 software prototype available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Any modifications, then the test documents along with the requirement documents has to be updated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82949" y="2438400"/>
            <a:ext cx="379405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Thanks</a:t>
            </a:r>
            <a:endParaRPr lang="en-US" sz="96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178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V-Model Design</vt:lpstr>
      <vt:lpstr>Introduction</vt:lpstr>
      <vt:lpstr>Introduction</vt:lpstr>
      <vt:lpstr>V-Model design</vt:lpstr>
      <vt:lpstr>Slide 5</vt:lpstr>
      <vt:lpstr>Benefits</vt:lpstr>
      <vt:lpstr>Disadvantages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V-Model Design</dc:title>
  <dc:creator>nitin</dc:creator>
  <cp:lastModifiedBy>nitin</cp:lastModifiedBy>
  <cp:revision>19</cp:revision>
  <dcterms:created xsi:type="dcterms:W3CDTF">2014-04-23T15:42:10Z</dcterms:created>
  <dcterms:modified xsi:type="dcterms:W3CDTF">2014-04-23T16:52:53Z</dcterms:modified>
</cp:coreProperties>
</file>