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3"/>
  </p:notes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29" autoAdjust="0"/>
    <p:restoredTop sz="91756" autoAdjust="0"/>
  </p:normalViewPr>
  <p:slideViewPr>
    <p:cSldViewPr>
      <p:cViewPr varScale="1">
        <p:scale>
          <a:sx n="84" d="100"/>
          <a:sy n="84" d="100"/>
        </p:scale>
        <p:origin x="-852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3/5/2014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3/5/2014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3/5/2014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3/5/2014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3/5/2014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3/5/2014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11560" y="1491630"/>
            <a:ext cx="7123113" cy="1254919"/>
          </a:xfrm>
        </p:spPr>
        <p:txBody>
          <a:bodyPr anchor="t">
            <a:normAutofit/>
          </a:bodyPr>
          <a:lstStyle>
            <a:lvl1pPr>
              <a:buNone/>
              <a:defRPr sz="24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dirty="0" smtClean="0"/>
              <a:t>Click to edit Content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3/5/2014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3/5/2014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3/5/2014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3/5/2014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SRS_Explanation_Material/Quality%20Function%20Deployment.ppt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5720" y="928676"/>
            <a:ext cx="85011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Requirement</a:t>
            </a:r>
            <a:endParaRPr lang="en-US" sz="9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7158" y="285734"/>
            <a:ext cx="842968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Software</a:t>
            </a:r>
            <a:endParaRPr lang="en-US" sz="72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7158" y="2000246"/>
            <a:ext cx="850112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Specification</a:t>
            </a:r>
            <a:endParaRPr lang="en-US" sz="72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7158" y="2924280"/>
            <a:ext cx="8501122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15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- SRS -</a:t>
            </a:r>
            <a:endParaRPr lang="en-US" sz="115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Documentation</a:t>
            </a:r>
            <a:endParaRPr lang="en-GB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357304"/>
            <a:ext cx="6543675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Documentation</a:t>
            </a:r>
            <a:endParaRPr lang="en-GB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357304"/>
            <a:ext cx="6543675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Validation</a:t>
            </a:r>
            <a:endParaRPr lang="en-GB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428742"/>
            <a:ext cx="408622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Validation</a:t>
            </a:r>
            <a:endParaRPr lang="en-GB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443053"/>
            <a:ext cx="6991350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Review Checklist</a:t>
            </a:r>
            <a:endParaRPr lang="en-GB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428742"/>
            <a:ext cx="2289597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Prototyping</a:t>
            </a:r>
            <a:endParaRPr lang="en-GB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3888" y="1428742"/>
            <a:ext cx="789622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Requirements Management Planning</a:t>
            </a:r>
            <a:endParaRPr lang="en-GB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4839" y="1392923"/>
            <a:ext cx="5895987" cy="2739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4189641"/>
            <a:ext cx="4400560" cy="811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Requirements Change Management</a:t>
            </a:r>
            <a:endParaRPr lang="en-GB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9" y="1486560"/>
            <a:ext cx="4714908" cy="301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Multiple Choice Questions</a:t>
            </a:r>
            <a:endParaRPr lang="en-GB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2463" y="1428742"/>
            <a:ext cx="6341606" cy="3636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Multiple Choice Questions</a:t>
            </a:r>
            <a:endParaRPr lang="en-GB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428742"/>
            <a:ext cx="5857915" cy="363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Documentation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85866"/>
            <a:ext cx="7962900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Multiple Choice Questions</a:t>
            </a:r>
            <a:endParaRPr lang="en-GB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339671"/>
            <a:ext cx="6452085" cy="3732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Multiple Choice Questions</a:t>
            </a:r>
            <a:endParaRPr lang="en-GB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349642"/>
            <a:ext cx="5857916" cy="379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Multiple Choice Questions</a:t>
            </a:r>
            <a:endParaRPr lang="en-GB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357304"/>
            <a:ext cx="6491306" cy="351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ight Arrow 5">
            <a:hlinkClick r:id="rId3" action="ppaction://hlinkpres?slideindex=1&amp;slidetitle="/>
          </p:cNvPr>
          <p:cNvSpPr/>
          <p:nvPr/>
        </p:nvSpPr>
        <p:spPr>
          <a:xfrm>
            <a:off x="5357818" y="4214824"/>
            <a:ext cx="43267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Multiple Choice Questions</a:t>
            </a:r>
            <a:endParaRPr lang="en-GB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171" y="1366976"/>
            <a:ext cx="5505465" cy="3776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Multiple Choice Questions</a:t>
            </a:r>
            <a:endParaRPr lang="en-GB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357304"/>
            <a:ext cx="5143536" cy="3585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Multiple Choice Questions</a:t>
            </a:r>
            <a:endParaRPr lang="en-GB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394097"/>
            <a:ext cx="4714908" cy="3677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Multiple Choice Questions</a:t>
            </a:r>
            <a:endParaRPr lang="en-GB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390650"/>
            <a:ext cx="7000924" cy="3658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Multiple Choice Questions</a:t>
            </a:r>
            <a:endParaRPr lang="en-GB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341090"/>
            <a:ext cx="5429288" cy="371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Multiple Choice Questions</a:t>
            </a:r>
            <a:endParaRPr lang="en-GB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309016"/>
            <a:ext cx="5214974" cy="3782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Multiple Choice Questions</a:t>
            </a:r>
            <a:endParaRPr lang="en-GB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85866"/>
            <a:ext cx="6286544" cy="3754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Documentation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481152"/>
            <a:ext cx="775335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Multiple Choice Questions</a:t>
            </a:r>
            <a:endParaRPr lang="en-GB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357304"/>
            <a:ext cx="63627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Assignment</a:t>
            </a:r>
            <a:endParaRPr lang="en-GB" dirty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1653" y="1500180"/>
            <a:ext cx="8215338" cy="588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4771" y="2302578"/>
            <a:ext cx="8001055" cy="528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3333" y="2991625"/>
            <a:ext cx="7000924" cy="1625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Documentation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357304"/>
            <a:ext cx="4714908" cy="370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6182" y="3571882"/>
            <a:ext cx="4174436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Documentation</a:t>
            </a:r>
            <a:endParaRPr lang="en-GB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357303"/>
            <a:ext cx="5429288" cy="3652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Documentation</a:t>
            </a:r>
            <a:endParaRPr lang="en-GB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413137"/>
            <a:ext cx="6715172" cy="3516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Documentation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5329" y="1412120"/>
            <a:ext cx="6234125" cy="3588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Documentation</a:t>
            </a:r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405667"/>
            <a:ext cx="7286676" cy="359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Documentation</a:t>
            </a:r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352550"/>
            <a:ext cx="6072230" cy="35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ct val="25000"/>
          </a:spcBef>
          <a:defRPr sz="2400" b="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79</Words>
  <Application>Microsoft Office PowerPoint</Application>
  <PresentationFormat>On-screen Show (16:9)</PresentationFormat>
  <Paragraphs>34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WidescreenPresentation</vt:lpstr>
      <vt:lpstr>Slide 1</vt:lpstr>
      <vt:lpstr>Software Documentation</vt:lpstr>
      <vt:lpstr>Software Documentation</vt:lpstr>
      <vt:lpstr>Software Documentation</vt:lpstr>
      <vt:lpstr>Software Documentation</vt:lpstr>
      <vt:lpstr>Software Documentation</vt:lpstr>
      <vt:lpstr>Software Documentation</vt:lpstr>
      <vt:lpstr>Software Documentation</vt:lpstr>
      <vt:lpstr>Software Documentation</vt:lpstr>
      <vt:lpstr>Software Documentation</vt:lpstr>
      <vt:lpstr>Software Documentation</vt:lpstr>
      <vt:lpstr>Software Validation</vt:lpstr>
      <vt:lpstr>Software Validation</vt:lpstr>
      <vt:lpstr>Review Checklist</vt:lpstr>
      <vt:lpstr>Prototyping</vt:lpstr>
      <vt:lpstr>Requirements Management Planning</vt:lpstr>
      <vt:lpstr>Requirements Change Management</vt:lpstr>
      <vt:lpstr>Multiple Choice Questions</vt:lpstr>
      <vt:lpstr>Multiple Choice Questions</vt:lpstr>
      <vt:lpstr>Multiple Choice Questions</vt:lpstr>
      <vt:lpstr>Multiple Choice Questions</vt:lpstr>
      <vt:lpstr>Multiple Choice Questions</vt:lpstr>
      <vt:lpstr>Multiple Choice Questions</vt:lpstr>
      <vt:lpstr>Multiple Choice Questions</vt:lpstr>
      <vt:lpstr>Multiple Choice Questions</vt:lpstr>
      <vt:lpstr>Multiple Choice Questions</vt:lpstr>
      <vt:lpstr>Multiple Choice Questions</vt:lpstr>
      <vt:lpstr>Multiple Choice Questions</vt:lpstr>
      <vt:lpstr>Multiple Choice Questions</vt:lpstr>
      <vt:lpstr>Multiple Choice Questions</vt:lpstr>
      <vt:lpstr>Assignment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2013-04-04T13:40:29Z</dcterms:created>
  <dcterms:modified xsi:type="dcterms:W3CDTF">2014-03-05T06:02:46Z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