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9CC9-B5A6-45EE-9716-429FD483F666}" type="datetimeFigureOut">
              <a:rPr lang="en-US" smtClean="0"/>
              <a:t>09/09/2014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0B521-CBF2-41C8-BF15-6CEC43AF79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Comparison Sort Technique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595313"/>
            <a:ext cx="76104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626235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4953000" y="4191000"/>
            <a:ext cx="3962400" cy="2362200"/>
            <a:chOff x="4953000" y="4191000"/>
            <a:chExt cx="3962400" cy="2362200"/>
          </a:xfrm>
        </p:grpSpPr>
        <p:sp>
          <p:nvSpPr>
            <p:cNvPr id="6" name="Rectangle 5"/>
            <p:cNvSpPr/>
            <p:nvPr/>
          </p:nvSpPr>
          <p:spPr>
            <a:xfrm>
              <a:off x="4953000" y="4191000"/>
              <a:ext cx="3962400" cy="236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33975" y="4343400"/>
              <a:ext cx="3705225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Merge Sort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nitin</dc:creator>
  <cp:lastModifiedBy>nitin</cp:lastModifiedBy>
  <cp:revision>3</cp:revision>
  <dcterms:created xsi:type="dcterms:W3CDTF">2014-09-09T04:03:53Z</dcterms:created>
  <dcterms:modified xsi:type="dcterms:W3CDTF">2014-09-09T04:19:28Z</dcterms:modified>
</cp:coreProperties>
</file>