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9CC9-B5A6-45EE-9716-429FD483F666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0B521-CBF2-41C8-BF15-6CEC43AF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547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00225"/>
            <a:ext cx="67151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2895600"/>
            <a:ext cx="581025" cy="45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428625"/>
            <a:ext cx="898207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686800" cy="34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814388"/>
            <a:ext cx="88868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54723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8470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21724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1"/>
            <a:ext cx="8153400" cy="13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228600" y="36576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" y="60960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975" y="3810000"/>
            <a:ext cx="78962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561975"/>
            <a:ext cx="84296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Recurrence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Divide ‘n’ Conquer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85491"/>
            <a:ext cx="7381875" cy="662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347663"/>
            <a:ext cx="84772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457200"/>
            <a:ext cx="90963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28" y="0"/>
            <a:ext cx="869317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771315"/>
            <a:ext cx="7781925" cy="408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152400" y="2590800"/>
            <a:ext cx="8915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Recurrence Tree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nitin</dc:creator>
  <cp:lastModifiedBy>Nitin Deepak</cp:lastModifiedBy>
  <cp:revision>16</cp:revision>
  <dcterms:created xsi:type="dcterms:W3CDTF">2014-09-09T04:03:53Z</dcterms:created>
  <dcterms:modified xsi:type="dcterms:W3CDTF">2016-09-14T06:32:27Z</dcterms:modified>
</cp:coreProperties>
</file>