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8" r:id="rId2"/>
    <p:sldId id="533" r:id="rId3"/>
    <p:sldId id="534" r:id="rId4"/>
    <p:sldId id="536" r:id="rId5"/>
    <p:sldId id="537" r:id="rId6"/>
    <p:sldId id="540" r:id="rId7"/>
    <p:sldId id="545" r:id="rId8"/>
    <p:sldId id="541" r:id="rId9"/>
    <p:sldId id="539" r:id="rId10"/>
    <p:sldId id="546" r:id="rId11"/>
    <p:sldId id="544" r:id="rId12"/>
    <p:sldId id="543" r:id="rId13"/>
    <p:sldId id="542" r:id="rId14"/>
    <p:sldId id="548" r:id="rId15"/>
    <p:sldId id="547" r:id="rId16"/>
    <p:sldId id="538" r:id="rId17"/>
    <p:sldId id="526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5A0B765-00DD-A241-AA2E-130C5468B00A}">
          <p14:sldIdLst>
            <p14:sldId id="378"/>
            <p14:sldId id="533"/>
            <p14:sldId id="534"/>
            <p14:sldId id="536"/>
            <p14:sldId id="537"/>
            <p14:sldId id="540"/>
            <p14:sldId id="545"/>
            <p14:sldId id="541"/>
            <p14:sldId id="539"/>
            <p14:sldId id="546"/>
            <p14:sldId id="544"/>
            <p14:sldId id="543"/>
            <p14:sldId id="542"/>
            <p14:sldId id="548"/>
            <p14:sldId id="547"/>
            <p14:sldId id="538"/>
            <p14:sldId id="5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6/14/12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6/14/12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3711"/>
            <a:ext cx="8041619" cy="485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4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6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7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3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Volume Updates in Hive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June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6"/>
            <a:ext cx="7633448" cy="1686529"/>
          </a:xfrm>
        </p:spPr>
        <p:txBody>
          <a:bodyPr>
            <a:normAutofit/>
          </a:bodyPr>
          <a:lstStyle/>
          <a:p>
            <a:r>
              <a:rPr lang="en-US" dirty="0" smtClean="0"/>
              <a:t>Owen O’Malley</a:t>
            </a:r>
          </a:p>
          <a:p>
            <a:r>
              <a:rPr lang="en-US" dirty="0" err="1" smtClean="0"/>
              <a:t>owen@hortonworks.com</a:t>
            </a:r>
            <a:endParaRPr lang="en-US" dirty="0" smtClean="0"/>
          </a:p>
          <a:p>
            <a:r>
              <a:rPr lang="en-US" dirty="0" smtClean="0"/>
              <a:t>@owen_omalley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Repeatable Reads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MapReduce handles failures by re-executing failed tasks.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Lost machines also cause re-execution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Some reduces may get output from a different attempt of a lost map.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 queries must only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include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completed updates.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The update files generated by a single job must contain a consistent timestamp. 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Stitching Buckets Together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Hive Update 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92" y="1169958"/>
            <a:ext cx="7193401" cy="53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Requires active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component to manage compaction.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Compactions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should be scheduled for off-peak hours.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Minor and major compactions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Requires table be sorted.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Must use consistent bucketing.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Only suitable for batch, not real-time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6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Challenges from Hive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defines its own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OutputFormat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Hive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serializes before the </a:t>
            </a:r>
            <a:r>
              <a:rPr kumimoji="0" lang="en-US" sz="3200" i="0" u="none" strike="noStrike" kern="1200" normalizeH="0" noProof="0" dirty="0" err="1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OutputFormat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Makes inspecting fields difficult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Makes custom serialization difficult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baseline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RCFiles</a:t>
            </a: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compress well, but no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index or bloom filters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Supports batch access, but not lookups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Hive’s Output Committer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MapReduce uses </a:t>
            </a:r>
            <a:r>
              <a:rPr lang="en-US" sz="3200" noProof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OutputCommitters</a:t>
            </a: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to promote the successful task attempt’s output.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Failure and speculative execution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 uses its own </a:t>
            </a:r>
            <a:r>
              <a:rPr lang="en-US" sz="3200" noProof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OutputCommitter</a:t>
            </a:r>
            <a:endParaRPr lang="en-US" sz="3200" noProof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Runs</a:t>
            </a:r>
            <a:r>
              <a:rPr kumimoji="0" lang="en-US" sz="32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in submitting process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regex to match task attempts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Picks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largest output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Prevents side-files including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indexes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32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Partitions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 supports updating a lot of partitions dynamically.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Keeps</a:t>
            </a:r>
            <a:r>
              <a:rPr kumimoji="0" lang="en-US" sz="32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3200" i="0" u="none" strike="noStrike" kern="1200" normalizeH="0" dirty="0" err="1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RecordWriter</a:t>
            </a:r>
            <a:r>
              <a:rPr kumimoji="0" lang="en-US" sz="32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per a partition.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noProof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RecordWriters</a:t>
            </a: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keep a reference to their compression codec and its buffers.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Updating</a:t>
            </a:r>
            <a:r>
              <a:rPr kumimoji="0" lang="en-US" sz="32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thousands of partitions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a lot of RAM.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Snappy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codec seems worse than LZO.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68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Provides scalable read and write access.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Less resource intensive than HBase.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Still in Development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The approach is scalable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Naturally bumps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still hidden in the dark</a:t>
            </a:r>
            <a:endParaRPr lang="en-US" sz="3200" noProof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Testing on samples as data loads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Plan to implement an open source version as a library in Hive.</a:t>
            </a:r>
            <a:endParaRPr kumimoji="0" lang="en-US" sz="3200" i="0" u="none" strike="noStrike" kern="1200" normalizeH="0" baseline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44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 working in Yahoo Search in </a:t>
            </a:r>
            <a:r>
              <a:rPr lang="en-US" sz="280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Jan </a:t>
            </a:r>
            <a:r>
              <a:rPr lang="en-US" sz="280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2006,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when we decided to work on Hadoop.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My</a:t>
            </a: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first patch went in before it was Hadoop.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the first committer added to the project.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Was</a:t>
            </a: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the first Apache VP of Hadoop.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Won the sort benchmark in 2008 &amp; 2009.</a:t>
            </a:r>
            <a:endParaRPr kumimoji="0" lang="en-US" sz="28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 the tech lead for: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MapReduce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Security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Now I’m working on Hive</a:t>
            </a:r>
            <a:endParaRPr kumimoji="0" lang="en-US" sz="28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64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Flood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customer has: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Business critical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1 TB/day of customer 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Need to keep all historical 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 size increasing exponentially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Doubles year over year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Lots of derived reports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15% of traffic is updates to old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Dataflow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Hive Update 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485900"/>
            <a:ext cx="7480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2"/>
            <a:ext cx="8014447" cy="4784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Picked Hive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Wanted a higher-level query language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Hive’s H</a:t>
            </a:r>
            <a:r>
              <a:rPr lang="en-US" sz="28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QL lowers learning curve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Batch processing</a:t>
            </a:r>
            <a:endParaRPr lang="en-US" sz="2800" noProof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But, they have those edits &amp; deletes…</a:t>
            </a:r>
            <a:endParaRPr lang="en-US" sz="2800" noProof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Hive doesn’t update things well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Reflects the capabilities of HDFS</a:t>
            </a:r>
            <a:endParaRPr kumimoji="0" lang="en-US" sz="28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Can add records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Can overwrite partitions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216" y="57570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81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9954"/>
            <a:ext cx="8208240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Good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Handles compaction for us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Files are indexed and have Bloom filters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Bad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Push down filters only recently done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Tuned for real-time access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One mapper per a region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HBase has only a single key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a Single Key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9954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HBase uses a single key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Stored in sorted order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Divided into regions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For date-based tables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Recent dates are very hot</a:t>
            </a:r>
            <a:endParaRPr lang="en-US" sz="3200" dirty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Hot spot moves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Can Hash to spread load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&lt;10 bit hash&gt;&lt;YYYY/MM/DD&gt;&lt;id&gt;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08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Table Layout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Hive Updates 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3904"/>
            <a:ext cx="8144626" cy="52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 allows tables to specify an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InputFormat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OutputFormat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We can store each bucket as a base file and a sequential set of edit files.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To enable efficient reading of a bucket, the base and edits files must be sorted.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Edits must be compacted eventually.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2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8484</TotalTime>
  <Words>644</Words>
  <Application>Microsoft Macintosh PowerPoint</Application>
  <PresentationFormat>On-screen Show (4:3)</PresentationFormat>
  <Paragraphs>139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Hortonworks_PPT_5temp</vt:lpstr>
      <vt:lpstr>High Volume Updates in Hive</vt:lpstr>
      <vt:lpstr>Who Am I?</vt:lpstr>
      <vt:lpstr>A Data Flood</vt:lpstr>
      <vt:lpstr>The Dataflow</vt:lpstr>
      <vt:lpstr>The Approach</vt:lpstr>
      <vt:lpstr>Why not Hbase?</vt:lpstr>
      <vt:lpstr>Limitations of a Single Key</vt:lpstr>
      <vt:lpstr>Hive Table Layout</vt:lpstr>
      <vt:lpstr>Design</vt:lpstr>
      <vt:lpstr>Repeatable Reads</vt:lpstr>
      <vt:lpstr>Stitching Buckets Together</vt:lpstr>
      <vt:lpstr>Limitations</vt:lpstr>
      <vt:lpstr>Additional Challenges from Hive</vt:lpstr>
      <vt:lpstr>Hive’s Output Committer</vt:lpstr>
      <vt:lpstr>Dynamic Partitions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Volume Updates in Hive</dc:title>
  <dc:subject/>
  <dc:creator>Owen O'Malley</dc:creator>
  <cp:keywords/>
  <dc:description/>
  <cp:lastModifiedBy>Owen O'Malley</cp:lastModifiedBy>
  <cp:revision>234</cp:revision>
  <cp:lastPrinted>2011-11-07T16:43:46Z</cp:lastPrinted>
  <dcterms:created xsi:type="dcterms:W3CDTF">2011-12-12T20:01:28Z</dcterms:created>
  <dcterms:modified xsi:type="dcterms:W3CDTF">2012-06-14T20:12:02Z</dcterms:modified>
  <cp:category/>
</cp:coreProperties>
</file>