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Seneca Staffing Application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Team 4</a:t>
            </a:r>
          </a:p>
          <a:p>
            <a:r>
              <a:rPr lang="en-CA" dirty="0" err="1" smtClean="0"/>
              <a:t>Barath</a:t>
            </a:r>
            <a:r>
              <a:rPr lang="en-CA" dirty="0" smtClean="0"/>
              <a:t> Kumar, </a:t>
            </a:r>
            <a:r>
              <a:rPr lang="en-CA" dirty="0" err="1" smtClean="0"/>
              <a:t>Filza</a:t>
            </a:r>
            <a:r>
              <a:rPr lang="en-CA" dirty="0" smtClean="0"/>
              <a:t> </a:t>
            </a:r>
            <a:r>
              <a:rPr lang="en-CA" dirty="0" err="1" smtClean="0"/>
              <a:t>tahir</a:t>
            </a:r>
            <a:r>
              <a:rPr lang="en-CA" dirty="0" smtClean="0"/>
              <a:t>, Nick Mirabella, Nitin Prakash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6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Completed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Create, Delete, Edit, Details scenarios for :</a:t>
            </a:r>
          </a:p>
          <a:p>
            <a:r>
              <a:rPr lang="en-CA" dirty="0" smtClean="0"/>
              <a:t>Course</a:t>
            </a:r>
          </a:p>
          <a:p>
            <a:r>
              <a:rPr lang="en-CA" dirty="0" smtClean="0"/>
              <a:t>Credentials</a:t>
            </a:r>
          </a:p>
          <a:p>
            <a:r>
              <a:rPr lang="en-CA" dirty="0" smtClean="0"/>
              <a:t>Professor</a:t>
            </a:r>
          </a:p>
          <a:p>
            <a:r>
              <a:rPr lang="en-CA" dirty="0" smtClean="0"/>
              <a:t>Semester</a:t>
            </a:r>
          </a:p>
          <a:p>
            <a:r>
              <a:rPr lang="en-CA" dirty="0" smtClean="0"/>
              <a:t>Experience</a:t>
            </a:r>
          </a:p>
          <a:p>
            <a:r>
              <a:rPr lang="en-CA" dirty="0" smtClean="0"/>
              <a:t>Major</a:t>
            </a:r>
          </a:p>
          <a:p>
            <a:r>
              <a:rPr lang="en-CA" dirty="0" smtClean="0"/>
              <a:t>Program</a:t>
            </a:r>
          </a:p>
          <a:p>
            <a:r>
              <a:rPr lang="en-CA" dirty="0" smtClean="0"/>
              <a:t>User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268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to be completed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Reporting based on Professor, Course, Semester, Status</a:t>
            </a:r>
          </a:p>
          <a:p>
            <a:pPr marL="0" indent="0">
              <a:buNone/>
            </a:pPr>
            <a:r>
              <a:rPr lang="en-CA" smtClean="0"/>
              <a:t>Who-Taught-What </a:t>
            </a:r>
            <a:r>
              <a:rPr lang="en-CA" dirty="0" smtClean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854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52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Seneca Staffing Application</vt:lpstr>
      <vt:lpstr>Work Completed</vt:lpstr>
      <vt:lpstr>Work to be completed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Seneca Staffing Application</dc:title>
  <dc:creator>Nitin</dc:creator>
  <cp:lastModifiedBy>Nitin</cp:lastModifiedBy>
  <cp:revision>4</cp:revision>
  <dcterms:created xsi:type="dcterms:W3CDTF">2013-01-30T02:35:30Z</dcterms:created>
  <dcterms:modified xsi:type="dcterms:W3CDTF">2013-01-31T02:45:52Z</dcterms:modified>
</cp:coreProperties>
</file>