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7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296BF-3FEF-426C-8CCC-3D7505911ED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28032E-D406-409B-9BFB-6BE2810F884E}">
      <dgm:prSet/>
      <dgm:spPr/>
      <dgm:t>
        <a:bodyPr/>
        <a:lstStyle/>
        <a:p>
          <a:r>
            <a:rPr lang="en-US"/>
            <a:t>GOAL</a:t>
          </a:r>
        </a:p>
      </dgm:t>
    </dgm:pt>
    <dgm:pt modelId="{AD13D9E8-9A92-41F1-890D-FE9DE368EADB}" type="parTrans" cxnId="{53711CCF-DEDC-498B-B02B-ECD164DA7AA0}">
      <dgm:prSet/>
      <dgm:spPr/>
      <dgm:t>
        <a:bodyPr/>
        <a:lstStyle/>
        <a:p>
          <a:endParaRPr lang="en-US"/>
        </a:p>
      </dgm:t>
    </dgm:pt>
    <dgm:pt modelId="{6FD28301-E003-453B-BC16-56BDF1CE77B5}" type="sibTrans" cxnId="{53711CCF-DEDC-498B-B02B-ECD164DA7A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8D2A119-F978-47E9-8881-04922ECF9A65}">
      <dgm:prSet/>
      <dgm:spPr/>
      <dgm:t>
        <a:bodyPr/>
        <a:lstStyle/>
        <a:p>
          <a:r>
            <a:rPr lang="en-US"/>
            <a:t>EDA</a:t>
          </a:r>
        </a:p>
      </dgm:t>
    </dgm:pt>
    <dgm:pt modelId="{31C4CF0A-1CA3-42CC-931C-4A099669135F}" type="parTrans" cxnId="{54555EE7-1C06-4A5C-953D-55B759F802BB}">
      <dgm:prSet/>
      <dgm:spPr/>
      <dgm:t>
        <a:bodyPr/>
        <a:lstStyle/>
        <a:p>
          <a:endParaRPr lang="en-US"/>
        </a:p>
      </dgm:t>
    </dgm:pt>
    <dgm:pt modelId="{44E90C7D-FAD9-4964-836D-A378C435A0BD}" type="sibTrans" cxnId="{54555EE7-1C06-4A5C-953D-55B759F802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AF0E2A5-2B8B-4D37-BFA7-BE7FE1AC6289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180A92B5-8F52-4059-933E-4B9A7D558E56}" type="parTrans" cxnId="{9830BE8B-B4A5-4C03-BDE0-CA21CA5283DB}">
      <dgm:prSet/>
      <dgm:spPr/>
      <dgm:t>
        <a:bodyPr/>
        <a:lstStyle/>
        <a:p>
          <a:endParaRPr lang="en-US"/>
        </a:p>
      </dgm:t>
    </dgm:pt>
    <dgm:pt modelId="{1660CED0-14C1-41D3-9D36-29E9AFA8868F}" type="sibTrans" cxnId="{9830BE8B-B4A5-4C03-BDE0-CA21CA5283D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6590FB-2410-43F4-97AE-6E8396FC1BB5}">
      <dgm:prSet/>
      <dgm:spPr/>
      <dgm:t>
        <a:bodyPr/>
        <a:lstStyle/>
        <a:p>
          <a:r>
            <a:rPr lang="en-US"/>
            <a:t>ALGORITHMS</a:t>
          </a:r>
        </a:p>
      </dgm:t>
    </dgm:pt>
    <dgm:pt modelId="{D947EBE3-1B46-46D5-9B20-7116FC73A17F}" type="parTrans" cxnId="{7749EB29-9F3E-4850-A6D8-97CA96D7AA99}">
      <dgm:prSet/>
      <dgm:spPr/>
      <dgm:t>
        <a:bodyPr/>
        <a:lstStyle/>
        <a:p>
          <a:endParaRPr lang="en-US"/>
        </a:p>
      </dgm:t>
    </dgm:pt>
    <dgm:pt modelId="{EA3ECA90-00F5-4575-8B1B-71B9E026DB90}" type="sibTrans" cxnId="{7749EB29-9F3E-4850-A6D8-97CA96D7AA9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C1BA1D7-18B2-445F-842F-00AD239D9F6E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CAF8949-978F-4FE8-AF53-D8F464EC5773}" type="parTrans" cxnId="{0085B4DD-773F-4122-AC63-44B8165587C3}">
      <dgm:prSet/>
      <dgm:spPr/>
      <dgm:t>
        <a:bodyPr/>
        <a:lstStyle/>
        <a:p>
          <a:endParaRPr lang="en-US"/>
        </a:p>
      </dgm:t>
    </dgm:pt>
    <dgm:pt modelId="{F2726C74-D6F4-41B6-B76B-097EF84074B4}" type="sibTrans" cxnId="{0085B4DD-773F-4122-AC63-44B8165587C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5B4A6A9-733C-4EEB-A56E-01F2B81E5076}">
      <dgm:prSet/>
      <dgm:spPr/>
      <dgm:t>
        <a:bodyPr/>
        <a:lstStyle/>
        <a:p>
          <a:r>
            <a:rPr lang="en-US"/>
            <a:t>MODEL VALIDATION</a:t>
          </a:r>
        </a:p>
      </dgm:t>
    </dgm:pt>
    <dgm:pt modelId="{20C67B19-9C40-4932-AE70-D9F2EE156421}" type="parTrans" cxnId="{539EF8A8-90C5-42C0-A77B-455286CDBBD8}">
      <dgm:prSet/>
      <dgm:spPr/>
      <dgm:t>
        <a:bodyPr/>
        <a:lstStyle/>
        <a:p>
          <a:endParaRPr lang="en-US"/>
        </a:p>
      </dgm:t>
    </dgm:pt>
    <dgm:pt modelId="{2632C8BC-4152-4901-A913-921EB5B6474B}" type="sibTrans" cxnId="{539EF8A8-90C5-42C0-A77B-455286CDBBD8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2D00C7E-307F-46EF-B240-E55B575BCCD8}">
      <dgm:prSet/>
      <dgm:spPr/>
      <dgm:t>
        <a:bodyPr/>
        <a:lstStyle/>
        <a:p>
          <a:r>
            <a:rPr lang="en-US"/>
            <a:t>DEMO</a:t>
          </a:r>
        </a:p>
      </dgm:t>
    </dgm:pt>
    <dgm:pt modelId="{4EB8211E-DB77-4A05-99C2-75830EE57E9D}" type="parTrans" cxnId="{26278D7B-925B-4D43-B209-CABEECC28BA4}">
      <dgm:prSet/>
      <dgm:spPr/>
      <dgm:t>
        <a:bodyPr/>
        <a:lstStyle/>
        <a:p>
          <a:endParaRPr lang="en-US"/>
        </a:p>
      </dgm:t>
    </dgm:pt>
    <dgm:pt modelId="{F2D7F67C-5DF5-45C2-BE10-C6E14866D182}" type="sibTrans" cxnId="{26278D7B-925B-4D43-B209-CABEECC28BA4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04A42418-4871-4A2F-B57E-1F7E361DF250}" type="pres">
      <dgm:prSet presAssocID="{EE0296BF-3FEF-426C-8CCC-3D7505911ED9}" presName="linearFlow" presStyleCnt="0">
        <dgm:presLayoutVars>
          <dgm:dir/>
          <dgm:animLvl val="lvl"/>
          <dgm:resizeHandles val="exact"/>
        </dgm:presLayoutVars>
      </dgm:prSet>
      <dgm:spPr/>
    </dgm:pt>
    <dgm:pt modelId="{42DDF3C9-5A93-493F-B916-1150799659DF}" type="pres">
      <dgm:prSet presAssocID="{0B28032E-D406-409B-9BFB-6BE2810F884E}" presName="compositeNode" presStyleCnt="0"/>
      <dgm:spPr/>
    </dgm:pt>
    <dgm:pt modelId="{B485DAA0-5F8D-4C4E-AC37-FE0880FD2128}" type="pres">
      <dgm:prSet presAssocID="{0B28032E-D406-409B-9BFB-6BE2810F88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E46EB4-C3E5-4A46-A238-4C57D7C1A1E9}" type="pres">
      <dgm:prSet presAssocID="{0B28032E-D406-409B-9BFB-6BE2810F884E}" presName="parSh" presStyleCnt="0"/>
      <dgm:spPr/>
    </dgm:pt>
    <dgm:pt modelId="{F46FC165-0EA4-49C3-AB99-C585335A7808}" type="pres">
      <dgm:prSet presAssocID="{0B28032E-D406-409B-9BFB-6BE2810F884E}" presName="lineNode" presStyleLbl="alignAccFollowNode1" presStyleIdx="0" presStyleCnt="21"/>
      <dgm:spPr/>
    </dgm:pt>
    <dgm:pt modelId="{EC55268B-3BE4-494E-9061-7A6848D8DB12}" type="pres">
      <dgm:prSet presAssocID="{0B28032E-D406-409B-9BFB-6BE2810F884E}" presName="lineArrowNode" presStyleLbl="alignAccFollowNode1" presStyleIdx="1" presStyleCnt="21"/>
      <dgm:spPr/>
    </dgm:pt>
    <dgm:pt modelId="{B8E2A1B4-B460-4E51-B4C9-5ADBECEE4960}" type="pres">
      <dgm:prSet presAssocID="{6FD28301-E003-453B-BC16-56BDF1CE77B5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347205C6-064F-4CD1-B4AE-008B49045A59}" type="pres">
      <dgm:prSet presAssocID="{6FD28301-E003-453B-BC16-56BDF1CE77B5}" presName="spacerBetweenCircleAndCallout" presStyleCnt="0">
        <dgm:presLayoutVars/>
      </dgm:prSet>
      <dgm:spPr/>
    </dgm:pt>
    <dgm:pt modelId="{909FB728-183A-40C8-A64C-6F71303757A1}" type="pres">
      <dgm:prSet presAssocID="{0B28032E-D406-409B-9BFB-6BE2810F884E}" presName="nodeText" presStyleLbl="alignAccFollowNode1" presStyleIdx="2" presStyleCnt="21">
        <dgm:presLayoutVars>
          <dgm:bulletEnabled val="1"/>
        </dgm:presLayoutVars>
      </dgm:prSet>
      <dgm:spPr/>
    </dgm:pt>
    <dgm:pt modelId="{37BB2AB1-E39B-4F20-A000-12A0D6122DED}" type="pres">
      <dgm:prSet presAssocID="{6FD28301-E003-453B-BC16-56BDF1CE77B5}" presName="sibTransComposite" presStyleCnt="0"/>
      <dgm:spPr/>
    </dgm:pt>
    <dgm:pt modelId="{7B32ACF3-5BE1-42B6-B276-68E6AA63A831}" type="pres">
      <dgm:prSet presAssocID="{D8D2A119-F978-47E9-8881-04922ECF9A65}" presName="compositeNode" presStyleCnt="0"/>
      <dgm:spPr/>
    </dgm:pt>
    <dgm:pt modelId="{8F380C4E-391A-4959-BADF-20E6DE40B017}" type="pres">
      <dgm:prSet presAssocID="{D8D2A119-F978-47E9-8881-04922ECF9A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3309BE-72BD-4190-AAF6-B1E8549B4FA1}" type="pres">
      <dgm:prSet presAssocID="{D8D2A119-F978-47E9-8881-04922ECF9A65}" presName="parSh" presStyleCnt="0"/>
      <dgm:spPr/>
    </dgm:pt>
    <dgm:pt modelId="{D193D32F-7A86-4F49-8265-202D910812B0}" type="pres">
      <dgm:prSet presAssocID="{D8D2A119-F978-47E9-8881-04922ECF9A65}" presName="lineNode" presStyleLbl="alignAccFollowNode1" presStyleIdx="3" presStyleCnt="21"/>
      <dgm:spPr/>
    </dgm:pt>
    <dgm:pt modelId="{7B1367EA-C3FD-468B-9DD1-57F5B4B873B5}" type="pres">
      <dgm:prSet presAssocID="{D8D2A119-F978-47E9-8881-04922ECF9A65}" presName="lineArrowNode" presStyleLbl="alignAccFollowNode1" presStyleIdx="4" presStyleCnt="21"/>
      <dgm:spPr/>
    </dgm:pt>
    <dgm:pt modelId="{EFA1965B-3796-4313-9910-A6F09A6E1C22}" type="pres">
      <dgm:prSet presAssocID="{44E90C7D-FAD9-4964-836D-A378C435A0BD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6DF0C10F-702F-4059-AE48-DA7077BC5F87}" type="pres">
      <dgm:prSet presAssocID="{44E90C7D-FAD9-4964-836D-A378C435A0BD}" presName="spacerBetweenCircleAndCallout" presStyleCnt="0">
        <dgm:presLayoutVars/>
      </dgm:prSet>
      <dgm:spPr/>
    </dgm:pt>
    <dgm:pt modelId="{9FCF4556-E6EB-4FB0-846F-D5F4BC13ADFB}" type="pres">
      <dgm:prSet presAssocID="{D8D2A119-F978-47E9-8881-04922ECF9A65}" presName="nodeText" presStyleLbl="alignAccFollowNode1" presStyleIdx="5" presStyleCnt="21">
        <dgm:presLayoutVars>
          <dgm:bulletEnabled val="1"/>
        </dgm:presLayoutVars>
      </dgm:prSet>
      <dgm:spPr/>
    </dgm:pt>
    <dgm:pt modelId="{AC9AE099-6549-45D0-A37D-F5903A5222A7}" type="pres">
      <dgm:prSet presAssocID="{44E90C7D-FAD9-4964-836D-A378C435A0BD}" presName="sibTransComposite" presStyleCnt="0"/>
      <dgm:spPr/>
    </dgm:pt>
    <dgm:pt modelId="{D598FA75-18EB-4991-A1CC-A9B2218D5314}" type="pres">
      <dgm:prSet presAssocID="{AAF0E2A5-2B8B-4D37-BFA7-BE7FE1AC6289}" presName="compositeNode" presStyleCnt="0"/>
      <dgm:spPr/>
    </dgm:pt>
    <dgm:pt modelId="{598C880B-72C0-4E8A-9528-456558F5BEFF}" type="pres">
      <dgm:prSet presAssocID="{AAF0E2A5-2B8B-4D37-BFA7-BE7FE1AC628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3D133D-F234-4A31-A3A6-21059D99B784}" type="pres">
      <dgm:prSet presAssocID="{AAF0E2A5-2B8B-4D37-BFA7-BE7FE1AC6289}" presName="parSh" presStyleCnt="0"/>
      <dgm:spPr/>
    </dgm:pt>
    <dgm:pt modelId="{989545EB-1831-4939-A0B7-FFBA4E474F3D}" type="pres">
      <dgm:prSet presAssocID="{AAF0E2A5-2B8B-4D37-BFA7-BE7FE1AC6289}" presName="lineNode" presStyleLbl="alignAccFollowNode1" presStyleIdx="6" presStyleCnt="21"/>
      <dgm:spPr/>
    </dgm:pt>
    <dgm:pt modelId="{1D96764E-4536-42ED-B57C-04A828012BE4}" type="pres">
      <dgm:prSet presAssocID="{AAF0E2A5-2B8B-4D37-BFA7-BE7FE1AC6289}" presName="lineArrowNode" presStyleLbl="alignAccFollowNode1" presStyleIdx="7" presStyleCnt="21"/>
      <dgm:spPr/>
    </dgm:pt>
    <dgm:pt modelId="{BB865C47-BDE9-4052-B262-30B7852E1CB0}" type="pres">
      <dgm:prSet presAssocID="{1660CED0-14C1-41D3-9D36-29E9AFA8868F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C25E3016-D0E5-4CDC-8837-695E78B32736}" type="pres">
      <dgm:prSet presAssocID="{1660CED0-14C1-41D3-9D36-29E9AFA8868F}" presName="spacerBetweenCircleAndCallout" presStyleCnt="0">
        <dgm:presLayoutVars/>
      </dgm:prSet>
      <dgm:spPr/>
    </dgm:pt>
    <dgm:pt modelId="{0EE7D53F-0308-4E3E-9FBA-40527FAFAE82}" type="pres">
      <dgm:prSet presAssocID="{AAF0E2A5-2B8B-4D37-BFA7-BE7FE1AC6289}" presName="nodeText" presStyleLbl="alignAccFollowNode1" presStyleIdx="8" presStyleCnt="21">
        <dgm:presLayoutVars>
          <dgm:bulletEnabled val="1"/>
        </dgm:presLayoutVars>
      </dgm:prSet>
      <dgm:spPr/>
    </dgm:pt>
    <dgm:pt modelId="{12816F09-D720-4079-B1E1-C09F90EE7DCC}" type="pres">
      <dgm:prSet presAssocID="{1660CED0-14C1-41D3-9D36-29E9AFA8868F}" presName="sibTransComposite" presStyleCnt="0"/>
      <dgm:spPr/>
    </dgm:pt>
    <dgm:pt modelId="{A8344651-00A1-4B80-88DA-7147F318306C}" type="pres">
      <dgm:prSet presAssocID="{596590FB-2410-43F4-97AE-6E8396FC1BB5}" presName="compositeNode" presStyleCnt="0"/>
      <dgm:spPr/>
    </dgm:pt>
    <dgm:pt modelId="{963CFF8D-BC32-4027-8792-C28A19D17136}" type="pres">
      <dgm:prSet presAssocID="{596590FB-2410-43F4-97AE-6E8396FC1B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A753490-9DC2-4F0A-AA17-5FFD6D9B969F}" type="pres">
      <dgm:prSet presAssocID="{596590FB-2410-43F4-97AE-6E8396FC1BB5}" presName="parSh" presStyleCnt="0"/>
      <dgm:spPr/>
    </dgm:pt>
    <dgm:pt modelId="{65FD7152-7294-4578-B779-90F5DA221CBC}" type="pres">
      <dgm:prSet presAssocID="{596590FB-2410-43F4-97AE-6E8396FC1BB5}" presName="lineNode" presStyleLbl="alignAccFollowNode1" presStyleIdx="9" presStyleCnt="21"/>
      <dgm:spPr/>
    </dgm:pt>
    <dgm:pt modelId="{A148ED90-8CEF-4DA2-8F6B-39FE380E402F}" type="pres">
      <dgm:prSet presAssocID="{596590FB-2410-43F4-97AE-6E8396FC1BB5}" presName="lineArrowNode" presStyleLbl="alignAccFollowNode1" presStyleIdx="10" presStyleCnt="21"/>
      <dgm:spPr/>
    </dgm:pt>
    <dgm:pt modelId="{367DE386-31E6-4605-8BB9-E0519CD6BD4D}" type="pres">
      <dgm:prSet presAssocID="{EA3ECA90-00F5-4575-8B1B-71B9E026DB90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DE636913-2FBE-4DFC-8E7F-7D3B0DD6E292}" type="pres">
      <dgm:prSet presAssocID="{EA3ECA90-00F5-4575-8B1B-71B9E026DB90}" presName="spacerBetweenCircleAndCallout" presStyleCnt="0">
        <dgm:presLayoutVars/>
      </dgm:prSet>
      <dgm:spPr/>
    </dgm:pt>
    <dgm:pt modelId="{0BE3795B-FD2C-4EC7-8CB9-E1A219A5D7B9}" type="pres">
      <dgm:prSet presAssocID="{596590FB-2410-43F4-97AE-6E8396FC1BB5}" presName="nodeText" presStyleLbl="alignAccFollowNode1" presStyleIdx="11" presStyleCnt="21">
        <dgm:presLayoutVars>
          <dgm:bulletEnabled val="1"/>
        </dgm:presLayoutVars>
      </dgm:prSet>
      <dgm:spPr/>
    </dgm:pt>
    <dgm:pt modelId="{4DFD5513-94B0-410C-95B2-B2AC37A6AE75}" type="pres">
      <dgm:prSet presAssocID="{EA3ECA90-00F5-4575-8B1B-71B9E026DB90}" presName="sibTransComposite" presStyleCnt="0"/>
      <dgm:spPr/>
    </dgm:pt>
    <dgm:pt modelId="{3DB490D3-43ED-4C2D-9358-115BD926F1FE}" type="pres">
      <dgm:prSet presAssocID="{2C1BA1D7-18B2-445F-842F-00AD239D9F6E}" presName="compositeNode" presStyleCnt="0"/>
      <dgm:spPr/>
    </dgm:pt>
    <dgm:pt modelId="{AF5A3A09-BFE9-4A65-BB1F-B1CAAF2C0C78}" type="pres">
      <dgm:prSet presAssocID="{2C1BA1D7-18B2-445F-842F-00AD239D9F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4973F50-D4AF-4D18-9A75-C535C33660B3}" type="pres">
      <dgm:prSet presAssocID="{2C1BA1D7-18B2-445F-842F-00AD239D9F6E}" presName="parSh" presStyleCnt="0"/>
      <dgm:spPr/>
    </dgm:pt>
    <dgm:pt modelId="{EAFDF0D7-BC94-48CA-AC56-9DD3A954857D}" type="pres">
      <dgm:prSet presAssocID="{2C1BA1D7-18B2-445F-842F-00AD239D9F6E}" presName="lineNode" presStyleLbl="alignAccFollowNode1" presStyleIdx="12" presStyleCnt="21"/>
      <dgm:spPr/>
    </dgm:pt>
    <dgm:pt modelId="{465FF450-5214-4B80-8645-00B37ECD67CD}" type="pres">
      <dgm:prSet presAssocID="{2C1BA1D7-18B2-445F-842F-00AD239D9F6E}" presName="lineArrowNode" presStyleLbl="alignAccFollowNode1" presStyleIdx="13" presStyleCnt="21"/>
      <dgm:spPr/>
    </dgm:pt>
    <dgm:pt modelId="{2124FACD-FEF5-41A0-856B-DF0AE271865C}" type="pres">
      <dgm:prSet presAssocID="{F2726C74-D6F4-41B6-B76B-097EF84074B4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373212E0-2324-4F40-9D8B-CA16596F71E5}" type="pres">
      <dgm:prSet presAssocID="{F2726C74-D6F4-41B6-B76B-097EF84074B4}" presName="spacerBetweenCircleAndCallout" presStyleCnt="0">
        <dgm:presLayoutVars/>
      </dgm:prSet>
      <dgm:spPr/>
    </dgm:pt>
    <dgm:pt modelId="{C3A0444E-4592-427C-BF13-F44494390AC3}" type="pres">
      <dgm:prSet presAssocID="{2C1BA1D7-18B2-445F-842F-00AD239D9F6E}" presName="nodeText" presStyleLbl="alignAccFollowNode1" presStyleIdx="14" presStyleCnt="21">
        <dgm:presLayoutVars>
          <dgm:bulletEnabled val="1"/>
        </dgm:presLayoutVars>
      </dgm:prSet>
      <dgm:spPr/>
    </dgm:pt>
    <dgm:pt modelId="{754E1201-2926-4447-8C01-0046EBACCF4D}" type="pres">
      <dgm:prSet presAssocID="{F2726C74-D6F4-41B6-B76B-097EF84074B4}" presName="sibTransComposite" presStyleCnt="0"/>
      <dgm:spPr/>
    </dgm:pt>
    <dgm:pt modelId="{D463C073-35C0-4287-A49B-AC8BD14E777C}" type="pres">
      <dgm:prSet presAssocID="{E5B4A6A9-733C-4EEB-A56E-01F2B81E5076}" presName="compositeNode" presStyleCnt="0"/>
      <dgm:spPr/>
    </dgm:pt>
    <dgm:pt modelId="{A549F5F9-B2CD-458E-B708-520208AFA133}" type="pres">
      <dgm:prSet presAssocID="{E5B4A6A9-733C-4EEB-A56E-01F2B81E507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C21E2E-E9FA-4A75-A9A6-6716E554CFB7}" type="pres">
      <dgm:prSet presAssocID="{E5B4A6A9-733C-4EEB-A56E-01F2B81E5076}" presName="parSh" presStyleCnt="0"/>
      <dgm:spPr/>
    </dgm:pt>
    <dgm:pt modelId="{B67EC61D-8901-4050-99EC-AA424DD09536}" type="pres">
      <dgm:prSet presAssocID="{E5B4A6A9-733C-4EEB-A56E-01F2B81E5076}" presName="lineNode" presStyleLbl="alignAccFollowNode1" presStyleIdx="15" presStyleCnt="21"/>
      <dgm:spPr/>
    </dgm:pt>
    <dgm:pt modelId="{756EB0C6-B1FB-4AA5-8A1F-102D2B99DDE3}" type="pres">
      <dgm:prSet presAssocID="{E5B4A6A9-733C-4EEB-A56E-01F2B81E5076}" presName="lineArrowNode" presStyleLbl="alignAccFollowNode1" presStyleIdx="16" presStyleCnt="21"/>
      <dgm:spPr/>
    </dgm:pt>
    <dgm:pt modelId="{93FD36AF-016B-4AC6-9D98-02F05F70DCA4}" type="pres">
      <dgm:prSet presAssocID="{2632C8BC-4152-4901-A913-921EB5B6474B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7629B17B-9B59-4D4F-ADE5-6B380B9A02AD}" type="pres">
      <dgm:prSet presAssocID="{2632C8BC-4152-4901-A913-921EB5B6474B}" presName="spacerBetweenCircleAndCallout" presStyleCnt="0">
        <dgm:presLayoutVars/>
      </dgm:prSet>
      <dgm:spPr/>
    </dgm:pt>
    <dgm:pt modelId="{8DF34683-CC8B-47ED-B5CB-BC7C1EE77188}" type="pres">
      <dgm:prSet presAssocID="{E5B4A6A9-733C-4EEB-A56E-01F2B81E5076}" presName="nodeText" presStyleLbl="alignAccFollowNode1" presStyleIdx="17" presStyleCnt="21">
        <dgm:presLayoutVars>
          <dgm:bulletEnabled val="1"/>
        </dgm:presLayoutVars>
      </dgm:prSet>
      <dgm:spPr/>
    </dgm:pt>
    <dgm:pt modelId="{4EAD532C-E49A-48D3-AB80-77EB2D3636F8}" type="pres">
      <dgm:prSet presAssocID="{2632C8BC-4152-4901-A913-921EB5B6474B}" presName="sibTransComposite" presStyleCnt="0"/>
      <dgm:spPr/>
    </dgm:pt>
    <dgm:pt modelId="{6DEA5544-6759-44E8-8CCD-D759C9B6ED1D}" type="pres">
      <dgm:prSet presAssocID="{22D00C7E-307F-46EF-B240-E55B575BCCD8}" presName="compositeNode" presStyleCnt="0"/>
      <dgm:spPr/>
    </dgm:pt>
    <dgm:pt modelId="{09E0EF42-7E12-488B-B275-859C329C87E6}" type="pres">
      <dgm:prSet presAssocID="{22D00C7E-307F-46EF-B240-E55B575BCC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5C55D0-17FF-4228-8FF2-E0435CE6CF7D}" type="pres">
      <dgm:prSet presAssocID="{22D00C7E-307F-46EF-B240-E55B575BCCD8}" presName="parSh" presStyleCnt="0"/>
      <dgm:spPr/>
    </dgm:pt>
    <dgm:pt modelId="{FAB63D43-D7F0-4DAD-BA9F-D8ECCBF72C29}" type="pres">
      <dgm:prSet presAssocID="{22D00C7E-307F-46EF-B240-E55B575BCCD8}" presName="lineNode" presStyleLbl="alignAccFollowNode1" presStyleIdx="18" presStyleCnt="21"/>
      <dgm:spPr/>
    </dgm:pt>
    <dgm:pt modelId="{03DDA6A3-7BD5-4DA5-8331-376967D19D19}" type="pres">
      <dgm:prSet presAssocID="{22D00C7E-307F-46EF-B240-E55B575BCCD8}" presName="lineArrowNode" presStyleLbl="alignAccFollowNode1" presStyleIdx="19" presStyleCnt="21"/>
      <dgm:spPr/>
    </dgm:pt>
    <dgm:pt modelId="{B406BA71-AB36-4176-8CCE-6B7634A32031}" type="pres">
      <dgm:prSet presAssocID="{F2D7F67C-5DF5-45C2-BE10-C6E14866D182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C0972683-1A34-4637-B201-97288764895E}" type="pres">
      <dgm:prSet presAssocID="{F2D7F67C-5DF5-45C2-BE10-C6E14866D182}" presName="spacerBetweenCircleAndCallout" presStyleCnt="0">
        <dgm:presLayoutVars/>
      </dgm:prSet>
      <dgm:spPr/>
    </dgm:pt>
    <dgm:pt modelId="{A0A9B658-17DF-4744-8AE8-FFCB758BA19A}" type="pres">
      <dgm:prSet presAssocID="{22D00C7E-307F-46EF-B240-E55B575BCCD8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2543004-5FCD-4A23-820B-ED32BF9AE3C2}" type="presOf" srcId="{F2726C74-D6F4-41B6-B76B-097EF84074B4}" destId="{2124FACD-FEF5-41A0-856B-DF0AE271865C}" srcOrd="0" destOrd="0" presId="urn:microsoft.com/office/officeart/2016/7/layout/LinearArrowProcessNumbered"/>
    <dgm:cxn modelId="{F1CE4309-6800-4C5B-860D-BFB519163E02}" type="presOf" srcId="{F2D7F67C-5DF5-45C2-BE10-C6E14866D182}" destId="{B406BA71-AB36-4176-8CCE-6B7634A32031}" srcOrd="0" destOrd="0" presId="urn:microsoft.com/office/officeart/2016/7/layout/LinearArrowProcessNumbered"/>
    <dgm:cxn modelId="{BEA41514-AF7F-4DA1-8887-150E8E58956E}" type="presOf" srcId="{2632C8BC-4152-4901-A913-921EB5B6474B}" destId="{93FD36AF-016B-4AC6-9D98-02F05F70DCA4}" srcOrd="0" destOrd="0" presId="urn:microsoft.com/office/officeart/2016/7/layout/LinearArrowProcessNumbered"/>
    <dgm:cxn modelId="{44148222-32A5-41BB-9627-DB6934A32571}" type="presOf" srcId="{D8D2A119-F978-47E9-8881-04922ECF9A65}" destId="{9FCF4556-E6EB-4FB0-846F-D5F4BC13ADFB}" srcOrd="0" destOrd="0" presId="urn:microsoft.com/office/officeart/2016/7/layout/LinearArrowProcessNumbered"/>
    <dgm:cxn modelId="{BDB44623-2CF5-41F7-88CE-6A79D3EB7ED3}" type="presOf" srcId="{44E90C7D-FAD9-4964-836D-A378C435A0BD}" destId="{EFA1965B-3796-4313-9910-A6F09A6E1C22}" srcOrd="0" destOrd="0" presId="urn:microsoft.com/office/officeart/2016/7/layout/LinearArrowProcessNumbered"/>
    <dgm:cxn modelId="{7749EB29-9F3E-4850-A6D8-97CA96D7AA99}" srcId="{EE0296BF-3FEF-426C-8CCC-3D7505911ED9}" destId="{596590FB-2410-43F4-97AE-6E8396FC1BB5}" srcOrd="3" destOrd="0" parTransId="{D947EBE3-1B46-46D5-9B20-7116FC73A17F}" sibTransId="{EA3ECA90-00F5-4575-8B1B-71B9E026DB90}"/>
    <dgm:cxn modelId="{38344E4D-00FB-46A8-B663-788227B5A67E}" type="presOf" srcId="{EA3ECA90-00F5-4575-8B1B-71B9E026DB90}" destId="{367DE386-31E6-4605-8BB9-E0519CD6BD4D}" srcOrd="0" destOrd="0" presId="urn:microsoft.com/office/officeart/2016/7/layout/LinearArrowProcessNumbered"/>
    <dgm:cxn modelId="{26278D7B-925B-4D43-B209-CABEECC28BA4}" srcId="{EE0296BF-3FEF-426C-8CCC-3D7505911ED9}" destId="{22D00C7E-307F-46EF-B240-E55B575BCCD8}" srcOrd="6" destOrd="0" parTransId="{4EB8211E-DB77-4A05-99C2-75830EE57E9D}" sibTransId="{F2D7F67C-5DF5-45C2-BE10-C6E14866D182}"/>
    <dgm:cxn modelId="{9830BE8B-B4A5-4C03-BDE0-CA21CA5283DB}" srcId="{EE0296BF-3FEF-426C-8CCC-3D7505911ED9}" destId="{AAF0E2A5-2B8B-4D37-BFA7-BE7FE1AC6289}" srcOrd="2" destOrd="0" parTransId="{180A92B5-8F52-4059-933E-4B9A7D558E56}" sibTransId="{1660CED0-14C1-41D3-9D36-29E9AFA8868F}"/>
    <dgm:cxn modelId="{9E60AB96-3817-45F7-9133-5AAB2A6BAACF}" type="presOf" srcId="{EE0296BF-3FEF-426C-8CCC-3D7505911ED9}" destId="{04A42418-4871-4A2F-B57E-1F7E361DF250}" srcOrd="0" destOrd="0" presId="urn:microsoft.com/office/officeart/2016/7/layout/LinearArrowProcessNumbered"/>
    <dgm:cxn modelId="{D2F6DB9F-BD1E-4283-9EA4-8CE93F9DF47F}" type="presOf" srcId="{22D00C7E-307F-46EF-B240-E55B575BCCD8}" destId="{A0A9B658-17DF-4744-8AE8-FFCB758BA19A}" srcOrd="0" destOrd="0" presId="urn:microsoft.com/office/officeart/2016/7/layout/LinearArrowProcessNumbered"/>
    <dgm:cxn modelId="{3045AAA7-7742-452F-8EAC-37017F085DA8}" type="presOf" srcId="{E5B4A6A9-733C-4EEB-A56E-01F2B81E5076}" destId="{8DF34683-CC8B-47ED-B5CB-BC7C1EE77188}" srcOrd="0" destOrd="0" presId="urn:microsoft.com/office/officeart/2016/7/layout/LinearArrowProcessNumbered"/>
    <dgm:cxn modelId="{539EF8A8-90C5-42C0-A77B-455286CDBBD8}" srcId="{EE0296BF-3FEF-426C-8CCC-3D7505911ED9}" destId="{E5B4A6A9-733C-4EEB-A56E-01F2B81E5076}" srcOrd="5" destOrd="0" parTransId="{20C67B19-9C40-4932-AE70-D9F2EE156421}" sibTransId="{2632C8BC-4152-4901-A913-921EB5B6474B}"/>
    <dgm:cxn modelId="{C5AECAAD-1979-4160-BBD4-BA31B57C79D6}" type="presOf" srcId="{0B28032E-D406-409B-9BFB-6BE2810F884E}" destId="{909FB728-183A-40C8-A64C-6F71303757A1}" srcOrd="0" destOrd="0" presId="urn:microsoft.com/office/officeart/2016/7/layout/LinearArrowProcessNumbered"/>
    <dgm:cxn modelId="{B43E01B5-2184-44C2-AAF8-13F7F9B8AC54}" type="presOf" srcId="{AAF0E2A5-2B8B-4D37-BFA7-BE7FE1AC6289}" destId="{0EE7D53F-0308-4E3E-9FBA-40527FAFAE82}" srcOrd="0" destOrd="0" presId="urn:microsoft.com/office/officeart/2016/7/layout/LinearArrowProcessNumbered"/>
    <dgm:cxn modelId="{FC1A8DCC-5140-4D26-A18B-248E2E14EE87}" type="presOf" srcId="{2C1BA1D7-18B2-445F-842F-00AD239D9F6E}" destId="{C3A0444E-4592-427C-BF13-F44494390AC3}" srcOrd="0" destOrd="0" presId="urn:microsoft.com/office/officeart/2016/7/layout/LinearArrowProcessNumbered"/>
    <dgm:cxn modelId="{53711CCF-DEDC-498B-B02B-ECD164DA7AA0}" srcId="{EE0296BF-3FEF-426C-8CCC-3D7505911ED9}" destId="{0B28032E-D406-409B-9BFB-6BE2810F884E}" srcOrd="0" destOrd="0" parTransId="{AD13D9E8-9A92-41F1-890D-FE9DE368EADB}" sibTransId="{6FD28301-E003-453B-BC16-56BDF1CE77B5}"/>
    <dgm:cxn modelId="{0085B4DD-773F-4122-AC63-44B8165587C3}" srcId="{EE0296BF-3FEF-426C-8CCC-3D7505911ED9}" destId="{2C1BA1D7-18B2-445F-842F-00AD239D9F6E}" srcOrd="4" destOrd="0" parTransId="{7CAF8949-978F-4FE8-AF53-D8F464EC5773}" sibTransId="{F2726C74-D6F4-41B6-B76B-097EF84074B4}"/>
    <dgm:cxn modelId="{5E089EE5-8D42-4B24-AB04-733FD4716CDE}" type="presOf" srcId="{596590FB-2410-43F4-97AE-6E8396FC1BB5}" destId="{0BE3795B-FD2C-4EC7-8CB9-E1A219A5D7B9}" srcOrd="0" destOrd="0" presId="urn:microsoft.com/office/officeart/2016/7/layout/LinearArrowProcessNumbered"/>
    <dgm:cxn modelId="{54555EE7-1C06-4A5C-953D-55B759F802BB}" srcId="{EE0296BF-3FEF-426C-8CCC-3D7505911ED9}" destId="{D8D2A119-F978-47E9-8881-04922ECF9A65}" srcOrd="1" destOrd="0" parTransId="{31C4CF0A-1CA3-42CC-931C-4A099669135F}" sibTransId="{44E90C7D-FAD9-4964-836D-A378C435A0BD}"/>
    <dgm:cxn modelId="{876204F7-B8BC-4987-A209-63A2F1AB0000}" type="presOf" srcId="{1660CED0-14C1-41D3-9D36-29E9AFA8868F}" destId="{BB865C47-BDE9-4052-B262-30B7852E1CB0}" srcOrd="0" destOrd="0" presId="urn:microsoft.com/office/officeart/2016/7/layout/LinearArrowProcessNumbered"/>
    <dgm:cxn modelId="{8BA553FE-4616-44DC-A454-4D310FD5FDA4}" type="presOf" srcId="{6FD28301-E003-453B-BC16-56BDF1CE77B5}" destId="{B8E2A1B4-B460-4E51-B4C9-5ADBECEE4960}" srcOrd="0" destOrd="0" presId="urn:microsoft.com/office/officeart/2016/7/layout/LinearArrowProcessNumbered"/>
    <dgm:cxn modelId="{59803149-AFDA-4220-9F66-692B96DCAEAD}" type="presParOf" srcId="{04A42418-4871-4A2F-B57E-1F7E361DF250}" destId="{42DDF3C9-5A93-493F-B916-1150799659DF}" srcOrd="0" destOrd="0" presId="urn:microsoft.com/office/officeart/2016/7/layout/LinearArrowProcessNumbered"/>
    <dgm:cxn modelId="{FFEE4C52-7050-4F4F-9B1D-04BAA5708211}" type="presParOf" srcId="{42DDF3C9-5A93-493F-B916-1150799659DF}" destId="{B485DAA0-5F8D-4C4E-AC37-FE0880FD2128}" srcOrd="0" destOrd="0" presId="urn:microsoft.com/office/officeart/2016/7/layout/LinearArrowProcessNumbered"/>
    <dgm:cxn modelId="{ADB6FC23-564D-466E-8BC1-2738FE36CF09}" type="presParOf" srcId="{42DDF3C9-5A93-493F-B916-1150799659DF}" destId="{4CE46EB4-C3E5-4A46-A238-4C57D7C1A1E9}" srcOrd="1" destOrd="0" presId="urn:microsoft.com/office/officeart/2016/7/layout/LinearArrowProcessNumbered"/>
    <dgm:cxn modelId="{57117CE9-0C59-4662-AC11-DC1D0EEDE344}" type="presParOf" srcId="{4CE46EB4-C3E5-4A46-A238-4C57D7C1A1E9}" destId="{F46FC165-0EA4-49C3-AB99-C585335A7808}" srcOrd="0" destOrd="0" presId="urn:microsoft.com/office/officeart/2016/7/layout/LinearArrowProcessNumbered"/>
    <dgm:cxn modelId="{E78DC615-9C41-40C4-A695-E32031DB5F85}" type="presParOf" srcId="{4CE46EB4-C3E5-4A46-A238-4C57D7C1A1E9}" destId="{EC55268B-3BE4-494E-9061-7A6848D8DB12}" srcOrd="1" destOrd="0" presId="urn:microsoft.com/office/officeart/2016/7/layout/LinearArrowProcessNumbered"/>
    <dgm:cxn modelId="{2820E4B1-8474-46DF-83C1-C37812CA9B31}" type="presParOf" srcId="{4CE46EB4-C3E5-4A46-A238-4C57D7C1A1E9}" destId="{B8E2A1B4-B460-4E51-B4C9-5ADBECEE4960}" srcOrd="2" destOrd="0" presId="urn:microsoft.com/office/officeart/2016/7/layout/LinearArrowProcessNumbered"/>
    <dgm:cxn modelId="{5F319916-E14E-412C-A7F7-34A3DC839485}" type="presParOf" srcId="{4CE46EB4-C3E5-4A46-A238-4C57D7C1A1E9}" destId="{347205C6-064F-4CD1-B4AE-008B49045A59}" srcOrd="3" destOrd="0" presId="urn:microsoft.com/office/officeart/2016/7/layout/LinearArrowProcessNumbered"/>
    <dgm:cxn modelId="{705D86C0-7091-4AFA-8179-5A2F651A07CF}" type="presParOf" srcId="{42DDF3C9-5A93-493F-B916-1150799659DF}" destId="{909FB728-183A-40C8-A64C-6F71303757A1}" srcOrd="2" destOrd="0" presId="urn:microsoft.com/office/officeart/2016/7/layout/LinearArrowProcessNumbered"/>
    <dgm:cxn modelId="{4F128E51-45E3-480C-A108-38C600E599C4}" type="presParOf" srcId="{04A42418-4871-4A2F-B57E-1F7E361DF250}" destId="{37BB2AB1-E39B-4F20-A000-12A0D6122DED}" srcOrd="1" destOrd="0" presId="urn:microsoft.com/office/officeart/2016/7/layout/LinearArrowProcessNumbered"/>
    <dgm:cxn modelId="{6A899B61-3CE1-4F6D-AE6B-E332208FE1B6}" type="presParOf" srcId="{04A42418-4871-4A2F-B57E-1F7E361DF250}" destId="{7B32ACF3-5BE1-42B6-B276-68E6AA63A831}" srcOrd="2" destOrd="0" presId="urn:microsoft.com/office/officeart/2016/7/layout/LinearArrowProcessNumbered"/>
    <dgm:cxn modelId="{10CACAE8-F51C-44E9-A797-6176F207D684}" type="presParOf" srcId="{7B32ACF3-5BE1-42B6-B276-68E6AA63A831}" destId="{8F380C4E-391A-4959-BADF-20E6DE40B017}" srcOrd="0" destOrd="0" presId="urn:microsoft.com/office/officeart/2016/7/layout/LinearArrowProcessNumbered"/>
    <dgm:cxn modelId="{501DDB78-4BC5-47DE-9CF5-2324C3D43406}" type="presParOf" srcId="{7B32ACF3-5BE1-42B6-B276-68E6AA63A831}" destId="{8C3309BE-72BD-4190-AAF6-B1E8549B4FA1}" srcOrd="1" destOrd="0" presId="urn:microsoft.com/office/officeart/2016/7/layout/LinearArrowProcessNumbered"/>
    <dgm:cxn modelId="{030DEA70-463B-4508-9FE2-91BE4174FAD7}" type="presParOf" srcId="{8C3309BE-72BD-4190-AAF6-B1E8549B4FA1}" destId="{D193D32F-7A86-4F49-8265-202D910812B0}" srcOrd="0" destOrd="0" presId="urn:microsoft.com/office/officeart/2016/7/layout/LinearArrowProcessNumbered"/>
    <dgm:cxn modelId="{ECBC5005-CACA-4872-B085-B2C5EFFC8336}" type="presParOf" srcId="{8C3309BE-72BD-4190-AAF6-B1E8549B4FA1}" destId="{7B1367EA-C3FD-468B-9DD1-57F5B4B873B5}" srcOrd="1" destOrd="0" presId="urn:microsoft.com/office/officeart/2016/7/layout/LinearArrowProcessNumbered"/>
    <dgm:cxn modelId="{6B80553F-0FBA-424C-869E-3825F21650FB}" type="presParOf" srcId="{8C3309BE-72BD-4190-AAF6-B1E8549B4FA1}" destId="{EFA1965B-3796-4313-9910-A6F09A6E1C22}" srcOrd="2" destOrd="0" presId="urn:microsoft.com/office/officeart/2016/7/layout/LinearArrowProcessNumbered"/>
    <dgm:cxn modelId="{0C81BDA2-6C3E-490B-9D67-9E8276B1F538}" type="presParOf" srcId="{8C3309BE-72BD-4190-AAF6-B1E8549B4FA1}" destId="{6DF0C10F-702F-4059-AE48-DA7077BC5F87}" srcOrd="3" destOrd="0" presId="urn:microsoft.com/office/officeart/2016/7/layout/LinearArrowProcessNumbered"/>
    <dgm:cxn modelId="{6D21C267-2899-4F38-B1BB-542B5D623F2F}" type="presParOf" srcId="{7B32ACF3-5BE1-42B6-B276-68E6AA63A831}" destId="{9FCF4556-E6EB-4FB0-846F-D5F4BC13ADFB}" srcOrd="2" destOrd="0" presId="urn:microsoft.com/office/officeart/2016/7/layout/LinearArrowProcessNumbered"/>
    <dgm:cxn modelId="{64FF1472-C62C-4C0F-8F6B-AE26EDD3053A}" type="presParOf" srcId="{04A42418-4871-4A2F-B57E-1F7E361DF250}" destId="{AC9AE099-6549-45D0-A37D-F5903A5222A7}" srcOrd="3" destOrd="0" presId="urn:microsoft.com/office/officeart/2016/7/layout/LinearArrowProcessNumbered"/>
    <dgm:cxn modelId="{D65BABA5-76CB-4B9B-B92C-D12F08F4431B}" type="presParOf" srcId="{04A42418-4871-4A2F-B57E-1F7E361DF250}" destId="{D598FA75-18EB-4991-A1CC-A9B2218D5314}" srcOrd="4" destOrd="0" presId="urn:microsoft.com/office/officeart/2016/7/layout/LinearArrowProcessNumbered"/>
    <dgm:cxn modelId="{C7431583-598B-41E1-B356-78B55F78082A}" type="presParOf" srcId="{D598FA75-18EB-4991-A1CC-A9B2218D5314}" destId="{598C880B-72C0-4E8A-9528-456558F5BEFF}" srcOrd="0" destOrd="0" presId="urn:microsoft.com/office/officeart/2016/7/layout/LinearArrowProcessNumbered"/>
    <dgm:cxn modelId="{C06CBC0B-391B-46EB-926E-9105A7D23DEF}" type="presParOf" srcId="{D598FA75-18EB-4991-A1CC-A9B2218D5314}" destId="{7A3D133D-F234-4A31-A3A6-21059D99B784}" srcOrd="1" destOrd="0" presId="urn:microsoft.com/office/officeart/2016/7/layout/LinearArrowProcessNumbered"/>
    <dgm:cxn modelId="{68B48E39-B737-41C6-AA93-3F61629D59A6}" type="presParOf" srcId="{7A3D133D-F234-4A31-A3A6-21059D99B784}" destId="{989545EB-1831-4939-A0B7-FFBA4E474F3D}" srcOrd="0" destOrd="0" presId="urn:microsoft.com/office/officeart/2016/7/layout/LinearArrowProcessNumbered"/>
    <dgm:cxn modelId="{921920D7-66F8-4AB4-B0DF-993C1E197E24}" type="presParOf" srcId="{7A3D133D-F234-4A31-A3A6-21059D99B784}" destId="{1D96764E-4536-42ED-B57C-04A828012BE4}" srcOrd="1" destOrd="0" presId="urn:microsoft.com/office/officeart/2016/7/layout/LinearArrowProcessNumbered"/>
    <dgm:cxn modelId="{BD0F7427-F514-45D9-885B-8875B6066C39}" type="presParOf" srcId="{7A3D133D-F234-4A31-A3A6-21059D99B784}" destId="{BB865C47-BDE9-4052-B262-30B7852E1CB0}" srcOrd="2" destOrd="0" presId="urn:microsoft.com/office/officeart/2016/7/layout/LinearArrowProcessNumbered"/>
    <dgm:cxn modelId="{D8355BB8-092B-4F96-BC63-219527E543C7}" type="presParOf" srcId="{7A3D133D-F234-4A31-A3A6-21059D99B784}" destId="{C25E3016-D0E5-4CDC-8837-695E78B32736}" srcOrd="3" destOrd="0" presId="urn:microsoft.com/office/officeart/2016/7/layout/LinearArrowProcessNumbered"/>
    <dgm:cxn modelId="{6C65F033-ACD2-4751-AD05-0C8DA3C4652C}" type="presParOf" srcId="{D598FA75-18EB-4991-A1CC-A9B2218D5314}" destId="{0EE7D53F-0308-4E3E-9FBA-40527FAFAE82}" srcOrd="2" destOrd="0" presId="urn:microsoft.com/office/officeart/2016/7/layout/LinearArrowProcessNumbered"/>
    <dgm:cxn modelId="{1D90BE9E-B538-4385-B974-9CEEEAA66A1C}" type="presParOf" srcId="{04A42418-4871-4A2F-B57E-1F7E361DF250}" destId="{12816F09-D720-4079-B1E1-C09F90EE7DCC}" srcOrd="5" destOrd="0" presId="urn:microsoft.com/office/officeart/2016/7/layout/LinearArrowProcessNumbered"/>
    <dgm:cxn modelId="{096F7158-1FE6-4D97-B182-0D55D17C04F7}" type="presParOf" srcId="{04A42418-4871-4A2F-B57E-1F7E361DF250}" destId="{A8344651-00A1-4B80-88DA-7147F318306C}" srcOrd="6" destOrd="0" presId="urn:microsoft.com/office/officeart/2016/7/layout/LinearArrowProcessNumbered"/>
    <dgm:cxn modelId="{3B984C1B-FE89-4136-80DE-2CC8A9E7FD13}" type="presParOf" srcId="{A8344651-00A1-4B80-88DA-7147F318306C}" destId="{963CFF8D-BC32-4027-8792-C28A19D17136}" srcOrd="0" destOrd="0" presId="urn:microsoft.com/office/officeart/2016/7/layout/LinearArrowProcessNumbered"/>
    <dgm:cxn modelId="{00CA6286-43BF-487A-981A-1AF468C09AC6}" type="presParOf" srcId="{A8344651-00A1-4B80-88DA-7147F318306C}" destId="{3A753490-9DC2-4F0A-AA17-5FFD6D9B969F}" srcOrd="1" destOrd="0" presId="urn:microsoft.com/office/officeart/2016/7/layout/LinearArrowProcessNumbered"/>
    <dgm:cxn modelId="{D8C53D61-3595-43B1-B027-DB5EFECA45B7}" type="presParOf" srcId="{3A753490-9DC2-4F0A-AA17-5FFD6D9B969F}" destId="{65FD7152-7294-4578-B779-90F5DA221CBC}" srcOrd="0" destOrd="0" presId="urn:microsoft.com/office/officeart/2016/7/layout/LinearArrowProcessNumbered"/>
    <dgm:cxn modelId="{F0E69C06-6C9D-4922-9EF6-AC9E38D5A070}" type="presParOf" srcId="{3A753490-9DC2-4F0A-AA17-5FFD6D9B969F}" destId="{A148ED90-8CEF-4DA2-8F6B-39FE380E402F}" srcOrd="1" destOrd="0" presId="urn:microsoft.com/office/officeart/2016/7/layout/LinearArrowProcessNumbered"/>
    <dgm:cxn modelId="{9EDA19E4-AE02-47A4-A66A-BAF1B5F49984}" type="presParOf" srcId="{3A753490-9DC2-4F0A-AA17-5FFD6D9B969F}" destId="{367DE386-31E6-4605-8BB9-E0519CD6BD4D}" srcOrd="2" destOrd="0" presId="urn:microsoft.com/office/officeart/2016/7/layout/LinearArrowProcessNumbered"/>
    <dgm:cxn modelId="{75872DC9-CFA5-4682-A6CB-6CDD3C0BCEA4}" type="presParOf" srcId="{3A753490-9DC2-4F0A-AA17-5FFD6D9B969F}" destId="{DE636913-2FBE-4DFC-8E7F-7D3B0DD6E292}" srcOrd="3" destOrd="0" presId="urn:microsoft.com/office/officeart/2016/7/layout/LinearArrowProcessNumbered"/>
    <dgm:cxn modelId="{D8DDB2EB-FBAD-4D62-80DF-1F77C968FA16}" type="presParOf" srcId="{A8344651-00A1-4B80-88DA-7147F318306C}" destId="{0BE3795B-FD2C-4EC7-8CB9-E1A219A5D7B9}" srcOrd="2" destOrd="0" presId="urn:microsoft.com/office/officeart/2016/7/layout/LinearArrowProcessNumbered"/>
    <dgm:cxn modelId="{CAF1BD94-6C8A-44D3-B051-B2FB00080DC3}" type="presParOf" srcId="{04A42418-4871-4A2F-B57E-1F7E361DF250}" destId="{4DFD5513-94B0-410C-95B2-B2AC37A6AE75}" srcOrd="7" destOrd="0" presId="urn:microsoft.com/office/officeart/2016/7/layout/LinearArrowProcessNumbered"/>
    <dgm:cxn modelId="{CF947D80-1D9A-469A-85FD-7DADF83C178D}" type="presParOf" srcId="{04A42418-4871-4A2F-B57E-1F7E361DF250}" destId="{3DB490D3-43ED-4C2D-9358-115BD926F1FE}" srcOrd="8" destOrd="0" presId="urn:microsoft.com/office/officeart/2016/7/layout/LinearArrowProcessNumbered"/>
    <dgm:cxn modelId="{86937B97-B5A3-4C4A-AABB-F061541CD24E}" type="presParOf" srcId="{3DB490D3-43ED-4C2D-9358-115BD926F1FE}" destId="{AF5A3A09-BFE9-4A65-BB1F-B1CAAF2C0C78}" srcOrd="0" destOrd="0" presId="urn:microsoft.com/office/officeart/2016/7/layout/LinearArrowProcessNumbered"/>
    <dgm:cxn modelId="{F342DE14-8B3D-4F44-A496-253964B82BB1}" type="presParOf" srcId="{3DB490D3-43ED-4C2D-9358-115BD926F1FE}" destId="{94973F50-D4AF-4D18-9A75-C535C33660B3}" srcOrd="1" destOrd="0" presId="urn:microsoft.com/office/officeart/2016/7/layout/LinearArrowProcessNumbered"/>
    <dgm:cxn modelId="{61B05CA5-4F5F-4792-B105-8F8B520E4EF1}" type="presParOf" srcId="{94973F50-D4AF-4D18-9A75-C535C33660B3}" destId="{EAFDF0D7-BC94-48CA-AC56-9DD3A954857D}" srcOrd="0" destOrd="0" presId="urn:microsoft.com/office/officeart/2016/7/layout/LinearArrowProcessNumbered"/>
    <dgm:cxn modelId="{DA100230-CC34-4A0F-A58B-541C00F3983D}" type="presParOf" srcId="{94973F50-D4AF-4D18-9A75-C535C33660B3}" destId="{465FF450-5214-4B80-8645-00B37ECD67CD}" srcOrd="1" destOrd="0" presId="urn:microsoft.com/office/officeart/2016/7/layout/LinearArrowProcessNumbered"/>
    <dgm:cxn modelId="{BDC4575A-9A2D-49BE-9BF0-F1A94F3C7BEC}" type="presParOf" srcId="{94973F50-D4AF-4D18-9A75-C535C33660B3}" destId="{2124FACD-FEF5-41A0-856B-DF0AE271865C}" srcOrd="2" destOrd="0" presId="urn:microsoft.com/office/officeart/2016/7/layout/LinearArrowProcessNumbered"/>
    <dgm:cxn modelId="{11ED168D-4E0D-4ED8-AEDD-0F5C869C21EA}" type="presParOf" srcId="{94973F50-D4AF-4D18-9A75-C535C33660B3}" destId="{373212E0-2324-4F40-9D8B-CA16596F71E5}" srcOrd="3" destOrd="0" presId="urn:microsoft.com/office/officeart/2016/7/layout/LinearArrowProcessNumbered"/>
    <dgm:cxn modelId="{C34C5479-8A73-40EA-8430-41FBC36167D2}" type="presParOf" srcId="{3DB490D3-43ED-4C2D-9358-115BD926F1FE}" destId="{C3A0444E-4592-427C-BF13-F44494390AC3}" srcOrd="2" destOrd="0" presId="urn:microsoft.com/office/officeart/2016/7/layout/LinearArrowProcessNumbered"/>
    <dgm:cxn modelId="{2CF309C7-CF9D-4FBC-A580-83B66F707907}" type="presParOf" srcId="{04A42418-4871-4A2F-B57E-1F7E361DF250}" destId="{754E1201-2926-4447-8C01-0046EBACCF4D}" srcOrd="9" destOrd="0" presId="urn:microsoft.com/office/officeart/2016/7/layout/LinearArrowProcessNumbered"/>
    <dgm:cxn modelId="{DB78CE95-9250-4AD2-BDE0-E5070FEA1AD5}" type="presParOf" srcId="{04A42418-4871-4A2F-B57E-1F7E361DF250}" destId="{D463C073-35C0-4287-A49B-AC8BD14E777C}" srcOrd="10" destOrd="0" presId="urn:microsoft.com/office/officeart/2016/7/layout/LinearArrowProcessNumbered"/>
    <dgm:cxn modelId="{22B02394-1B64-4873-A5C6-45349ADDCD0F}" type="presParOf" srcId="{D463C073-35C0-4287-A49B-AC8BD14E777C}" destId="{A549F5F9-B2CD-458E-B708-520208AFA133}" srcOrd="0" destOrd="0" presId="urn:microsoft.com/office/officeart/2016/7/layout/LinearArrowProcessNumbered"/>
    <dgm:cxn modelId="{B3E7BE20-EFEF-476B-A495-2B44E8B188CD}" type="presParOf" srcId="{D463C073-35C0-4287-A49B-AC8BD14E777C}" destId="{8CC21E2E-E9FA-4A75-A9A6-6716E554CFB7}" srcOrd="1" destOrd="0" presId="urn:microsoft.com/office/officeart/2016/7/layout/LinearArrowProcessNumbered"/>
    <dgm:cxn modelId="{AA3D3E03-F0DB-4860-B25A-8EF57FB45F82}" type="presParOf" srcId="{8CC21E2E-E9FA-4A75-A9A6-6716E554CFB7}" destId="{B67EC61D-8901-4050-99EC-AA424DD09536}" srcOrd="0" destOrd="0" presId="urn:microsoft.com/office/officeart/2016/7/layout/LinearArrowProcessNumbered"/>
    <dgm:cxn modelId="{2974402F-CA08-4F0F-B694-1BF6D449AFDD}" type="presParOf" srcId="{8CC21E2E-E9FA-4A75-A9A6-6716E554CFB7}" destId="{756EB0C6-B1FB-4AA5-8A1F-102D2B99DDE3}" srcOrd="1" destOrd="0" presId="urn:microsoft.com/office/officeart/2016/7/layout/LinearArrowProcessNumbered"/>
    <dgm:cxn modelId="{FD8E707D-DA53-4A46-BD13-F42E38293599}" type="presParOf" srcId="{8CC21E2E-E9FA-4A75-A9A6-6716E554CFB7}" destId="{93FD36AF-016B-4AC6-9D98-02F05F70DCA4}" srcOrd="2" destOrd="0" presId="urn:microsoft.com/office/officeart/2016/7/layout/LinearArrowProcessNumbered"/>
    <dgm:cxn modelId="{4C95F572-ECCE-4939-B51C-7BD357098377}" type="presParOf" srcId="{8CC21E2E-E9FA-4A75-A9A6-6716E554CFB7}" destId="{7629B17B-9B59-4D4F-ADE5-6B380B9A02AD}" srcOrd="3" destOrd="0" presId="urn:microsoft.com/office/officeart/2016/7/layout/LinearArrowProcessNumbered"/>
    <dgm:cxn modelId="{8C06363F-2F55-456C-939F-BFB21AB12DC1}" type="presParOf" srcId="{D463C073-35C0-4287-A49B-AC8BD14E777C}" destId="{8DF34683-CC8B-47ED-B5CB-BC7C1EE77188}" srcOrd="2" destOrd="0" presId="urn:microsoft.com/office/officeart/2016/7/layout/LinearArrowProcessNumbered"/>
    <dgm:cxn modelId="{CE981657-4227-4C9B-8AE3-1A7B55B8AEDD}" type="presParOf" srcId="{04A42418-4871-4A2F-B57E-1F7E361DF250}" destId="{4EAD532C-E49A-48D3-AB80-77EB2D3636F8}" srcOrd="11" destOrd="0" presId="urn:microsoft.com/office/officeart/2016/7/layout/LinearArrowProcessNumbered"/>
    <dgm:cxn modelId="{3F09E9E1-C0ED-4CB3-A9BD-7F45E7C9D243}" type="presParOf" srcId="{04A42418-4871-4A2F-B57E-1F7E361DF250}" destId="{6DEA5544-6759-44E8-8CCD-D759C9B6ED1D}" srcOrd="12" destOrd="0" presId="urn:microsoft.com/office/officeart/2016/7/layout/LinearArrowProcessNumbered"/>
    <dgm:cxn modelId="{021EA352-4561-4F48-8085-2CEC7816D421}" type="presParOf" srcId="{6DEA5544-6759-44E8-8CCD-D759C9B6ED1D}" destId="{09E0EF42-7E12-488B-B275-859C329C87E6}" srcOrd="0" destOrd="0" presId="urn:microsoft.com/office/officeart/2016/7/layout/LinearArrowProcessNumbered"/>
    <dgm:cxn modelId="{61DF072F-C852-4816-A154-84513F1C02BC}" type="presParOf" srcId="{6DEA5544-6759-44E8-8CCD-D759C9B6ED1D}" destId="{4A5C55D0-17FF-4228-8FF2-E0435CE6CF7D}" srcOrd="1" destOrd="0" presId="urn:microsoft.com/office/officeart/2016/7/layout/LinearArrowProcessNumbered"/>
    <dgm:cxn modelId="{8FA67161-05C5-4B44-ACAD-5A4995DC0C90}" type="presParOf" srcId="{4A5C55D0-17FF-4228-8FF2-E0435CE6CF7D}" destId="{FAB63D43-D7F0-4DAD-BA9F-D8ECCBF72C29}" srcOrd="0" destOrd="0" presId="urn:microsoft.com/office/officeart/2016/7/layout/LinearArrowProcessNumbered"/>
    <dgm:cxn modelId="{11F5785E-9895-403E-ABE6-948D67B4253F}" type="presParOf" srcId="{4A5C55D0-17FF-4228-8FF2-E0435CE6CF7D}" destId="{03DDA6A3-7BD5-4DA5-8331-376967D19D19}" srcOrd="1" destOrd="0" presId="urn:microsoft.com/office/officeart/2016/7/layout/LinearArrowProcessNumbered"/>
    <dgm:cxn modelId="{8DF98456-1A9C-40AD-B65F-E0DC29A5A1C7}" type="presParOf" srcId="{4A5C55D0-17FF-4228-8FF2-E0435CE6CF7D}" destId="{B406BA71-AB36-4176-8CCE-6B7634A32031}" srcOrd="2" destOrd="0" presId="urn:microsoft.com/office/officeart/2016/7/layout/LinearArrowProcessNumbered"/>
    <dgm:cxn modelId="{CAAB5DCC-305F-47B8-A92F-A9C1BBD0D0E4}" type="presParOf" srcId="{4A5C55D0-17FF-4228-8FF2-E0435CE6CF7D}" destId="{C0972683-1A34-4637-B201-97288764895E}" srcOrd="3" destOrd="0" presId="urn:microsoft.com/office/officeart/2016/7/layout/LinearArrowProcessNumbered"/>
    <dgm:cxn modelId="{6FC6CF88-BBB5-4ED1-A1BD-A6A60109FAC8}" type="presParOf" srcId="{6DEA5544-6759-44E8-8CCD-D759C9B6ED1D}" destId="{A0A9B658-17DF-4744-8AE8-FFCB758BA19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E6169-10D8-49E2-931A-3644993D56D0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8CCA57-DE26-43CD-9FF7-A69C22B36B23}">
      <dgm:prSet/>
      <dgm:spPr/>
      <dgm:t>
        <a:bodyPr/>
        <a:lstStyle/>
        <a:p>
          <a:r>
            <a:rPr lang="en-US"/>
            <a:t>Cross-validation</a:t>
          </a:r>
        </a:p>
      </dgm:t>
    </dgm:pt>
    <dgm:pt modelId="{010BDE42-BACC-4017-BED2-44A01BFE3E68}" type="parTrans" cxnId="{A408B661-8FB3-409B-BD3E-6AD66BF75D78}">
      <dgm:prSet/>
      <dgm:spPr/>
      <dgm:t>
        <a:bodyPr/>
        <a:lstStyle/>
        <a:p>
          <a:endParaRPr lang="en-US"/>
        </a:p>
      </dgm:t>
    </dgm:pt>
    <dgm:pt modelId="{69B0F3AC-C791-4EBE-A9C6-361BC192FAE9}" type="sibTrans" cxnId="{A408B661-8FB3-409B-BD3E-6AD66BF75D7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BB3450-0BEF-4345-851E-7F04445401D5}">
      <dgm:prSet/>
      <dgm:spPr/>
      <dgm:t>
        <a:bodyPr/>
        <a:lstStyle/>
        <a:p>
          <a:r>
            <a:rPr lang="en-US"/>
            <a:t>Bias-variance tradeoff</a:t>
          </a:r>
        </a:p>
      </dgm:t>
    </dgm:pt>
    <dgm:pt modelId="{9E6B0F30-687B-4B9E-A29F-46CECAF53178}" type="parTrans" cxnId="{7B77A20F-9A90-463B-B570-AEF9755F77EB}">
      <dgm:prSet/>
      <dgm:spPr/>
      <dgm:t>
        <a:bodyPr/>
        <a:lstStyle/>
        <a:p>
          <a:endParaRPr lang="en-US"/>
        </a:p>
      </dgm:t>
    </dgm:pt>
    <dgm:pt modelId="{A1014866-EE77-4E8A-A44D-AB032AFB8779}" type="sibTrans" cxnId="{7B77A20F-9A90-463B-B570-AEF9755F77E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A25B4C2-70ED-4150-A669-0D43956879D2}">
      <dgm:prSet/>
      <dgm:spPr/>
      <dgm:t>
        <a:bodyPr/>
        <a:lstStyle/>
        <a:p>
          <a:r>
            <a:rPr lang="en-US"/>
            <a:t>Regularization</a:t>
          </a:r>
        </a:p>
      </dgm:t>
    </dgm:pt>
    <dgm:pt modelId="{AF0C9D1A-824B-4D1C-9D6A-7935BC854F25}" type="parTrans" cxnId="{80D4A501-668A-4F05-BDA3-2D4B2ADF00D3}">
      <dgm:prSet/>
      <dgm:spPr/>
      <dgm:t>
        <a:bodyPr/>
        <a:lstStyle/>
        <a:p>
          <a:endParaRPr lang="en-US"/>
        </a:p>
      </dgm:t>
    </dgm:pt>
    <dgm:pt modelId="{2494DDC5-6CF7-4BDA-A999-FA23F7F36AA9}" type="sibTrans" cxnId="{80D4A501-668A-4F05-BDA3-2D4B2ADF00D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39E6BCE-9870-4880-8BB1-E788779B855B}" type="pres">
      <dgm:prSet presAssocID="{F40E6169-10D8-49E2-931A-3644993D56D0}" presName="Name0" presStyleCnt="0">
        <dgm:presLayoutVars>
          <dgm:animLvl val="lvl"/>
          <dgm:resizeHandles val="exact"/>
        </dgm:presLayoutVars>
      </dgm:prSet>
      <dgm:spPr/>
    </dgm:pt>
    <dgm:pt modelId="{E41C72A3-3A7E-4EE5-8EA6-99C5D9488055}" type="pres">
      <dgm:prSet presAssocID="{858CCA57-DE26-43CD-9FF7-A69C22B36B23}" presName="compositeNode" presStyleCnt="0">
        <dgm:presLayoutVars>
          <dgm:bulletEnabled val="1"/>
        </dgm:presLayoutVars>
      </dgm:prSet>
      <dgm:spPr/>
    </dgm:pt>
    <dgm:pt modelId="{489E0F68-8E15-4E70-8DAE-DF838D79F8E4}" type="pres">
      <dgm:prSet presAssocID="{858CCA57-DE26-43CD-9FF7-A69C22B36B23}" presName="bgRect" presStyleLbl="alignNode1" presStyleIdx="0" presStyleCnt="3"/>
      <dgm:spPr/>
    </dgm:pt>
    <dgm:pt modelId="{C27083B6-00D5-4E8A-9121-CECD324D9A57}" type="pres">
      <dgm:prSet presAssocID="{69B0F3AC-C791-4EBE-A9C6-361BC192FAE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4FAC3E5-A434-4E30-B31F-B0A82D8D78D6}" type="pres">
      <dgm:prSet presAssocID="{858CCA57-DE26-43CD-9FF7-A69C22B36B23}" presName="nodeRect" presStyleLbl="alignNode1" presStyleIdx="0" presStyleCnt="3">
        <dgm:presLayoutVars>
          <dgm:bulletEnabled val="1"/>
        </dgm:presLayoutVars>
      </dgm:prSet>
      <dgm:spPr/>
    </dgm:pt>
    <dgm:pt modelId="{CA6068E8-2F1D-4EC9-A2BC-F0CF32AABC74}" type="pres">
      <dgm:prSet presAssocID="{69B0F3AC-C791-4EBE-A9C6-361BC192FAE9}" presName="sibTrans" presStyleCnt="0"/>
      <dgm:spPr/>
    </dgm:pt>
    <dgm:pt modelId="{5B74D559-E2ED-46EE-B4A1-A439C4323CC8}" type="pres">
      <dgm:prSet presAssocID="{13BB3450-0BEF-4345-851E-7F04445401D5}" presName="compositeNode" presStyleCnt="0">
        <dgm:presLayoutVars>
          <dgm:bulletEnabled val="1"/>
        </dgm:presLayoutVars>
      </dgm:prSet>
      <dgm:spPr/>
    </dgm:pt>
    <dgm:pt modelId="{8BE8A485-4BF7-4863-BC9A-6044AA472734}" type="pres">
      <dgm:prSet presAssocID="{13BB3450-0BEF-4345-851E-7F04445401D5}" presName="bgRect" presStyleLbl="alignNode1" presStyleIdx="1" presStyleCnt="3"/>
      <dgm:spPr/>
    </dgm:pt>
    <dgm:pt modelId="{59A70A30-40F1-4139-A7DD-0217E0E055E7}" type="pres">
      <dgm:prSet presAssocID="{A1014866-EE77-4E8A-A44D-AB032AFB877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CA6A3FC-2B00-4693-8764-B0C300053137}" type="pres">
      <dgm:prSet presAssocID="{13BB3450-0BEF-4345-851E-7F04445401D5}" presName="nodeRect" presStyleLbl="alignNode1" presStyleIdx="1" presStyleCnt="3">
        <dgm:presLayoutVars>
          <dgm:bulletEnabled val="1"/>
        </dgm:presLayoutVars>
      </dgm:prSet>
      <dgm:spPr/>
    </dgm:pt>
    <dgm:pt modelId="{F29F18BE-74E7-4AE3-A3AD-D930DA4B6413}" type="pres">
      <dgm:prSet presAssocID="{A1014866-EE77-4E8A-A44D-AB032AFB8779}" presName="sibTrans" presStyleCnt="0"/>
      <dgm:spPr/>
    </dgm:pt>
    <dgm:pt modelId="{4DDB7D3D-9661-4310-AA00-447E929DE957}" type="pres">
      <dgm:prSet presAssocID="{4A25B4C2-70ED-4150-A669-0D43956879D2}" presName="compositeNode" presStyleCnt="0">
        <dgm:presLayoutVars>
          <dgm:bulletEnabled val="1"/>
        </dgm:presLayoutVars>
      </dgm:prSet>
      <dgm:spPr/>
    </dgm:pt>
    <dgm:pt modelId="{7EBF2438-0548-407A-A17F-8C8B378532EA}" type="pres">
      <dgm:prSet presAssocID="{4A25B4C2-70ED-4150-A669-0D43956879D2}" presName="bgRect" presStyleLbl="alignNode1" presStyleIdx="2" presStyleCnt="3"/>
      <dgm:spPr/>
    </dgm:pt>
    <dgm:pt modelId="{8B01D290-DC66-4458-9ED2-923CBD337618}" type="pres">
      <dgm:prSet presAssocID="{2494DDC5-6CF7-4BDA-A999-FA23F7F36AA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0CC526A-BA25-4F99-AAEF-6872D6FC50F6}" type="pres">
      <dgm:prSet presAssocID="{4A25B4C2-70ED-4150-A669-0D43956879D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0D4A501-668A-4F05-BDA3-2D4B2ADF00D3}" srcId="{F40E6169-10D8-49E2-931A-3644993D56D0}" destId="{4A25B4C2-70ED-4150-A669-0D43956879D2}" srcOrd="2" destOrd="0" parTransId="{AF0C9D1A-824B-4D1C-9D6A-7935BC854F25}" sibTransId="{2494DDC5-6CF7-4BDA-A999-FA23F7F36AA9}"/>
    <dgm:cxn modelId="{7B77A20F-9A90-463B-B570-AEF9755F77EB}" srcId="{F40E6169-10D8-49E2-931A-3644993D56D0}" destId="{13BB3450-0BEF-4345-851E-7F04445401D5}" srcOrd="1" destOrd="0" parTransId="{9E6B0F30-687B-4B9E-A29F-46CECAF53178}" sibTransId="{A1014866-EE77-4E8A-A44D-AB032AFB8779}"/>
    <dgm:cxn modelId="{2791091B-E1B1-45B3-A64E-C137AE6FAE61}" type="presOf" srcId="{69B0F3AC-C791-4EBE-A9C6-361BC192FAE9}" destId="{C27083B6-00D5-4E8A-9121-CECD324D9A57}" srcOrd="0" destOrd="0" presId="urn:microsoft.com/office/officeart/2016/7/layout/LinearBlockProcessNumbered"/>
    <dgm:cxn modelId="{23B47126-E49B-4BBF-B74F-F8A3BD8379BB}" type="presOf" srcId="{A1014866-EE77-4E8A-A44D-AB032AFB8779}" destId="{59A70A30-40F1-4139-A7DD-0217E0E055E7}" srcOrd="0" destOrd="0" presId="urn:microsoft.com/office/officeart/2016/7/layout/LinearBlockProcessNumbered"/>
    <dgm:cxn modelId="{50D46B27-B9CA-4FF7-A206-68BA0B602F08}" type="presOf" srcId="{858CCA57-DE26-43CD-9FF7-A69C22B36B23}" destId="{489E0F68-8E15-4E70-8DAE-DF838D79F8E4}" srcOrd="0" destOrd="0" presId="urn:microsoft.com/office/officeart/2016/7/layout/LinearBlockProcessNumbered"/>
    <dgm:cxn modelId="{DCF2602D-E7EF-41CF-91EF-AC0015C00580}" type="presOf" srcId="{13BB3450-0BEF-4345-851E-7F04445401D5}" destId="{8BE8A485-4BF7-4863-BC9A-6044AA472734}" srcOrd="0" destOrd="0" presId="urn:microsoft.com/office/officeart/2016/7/layout/LinearBlockProcessNumbered"/>
    <dgm:cxn modelId="{2A9CC231-A02A-45B8-8B84-7C04B4AA8CAD}" type="presOf" srcId="{4A25B4C2-70ED-4150-A669-0D43956879D2}" destId="{7EBF2438-0548-407A-A17F-8C8B378532EA}" srcOrd="0" destOrd="0" presId="urn:microsoft.com/office/officeart/2016/7/layout/LinearBlockProcessNumbered"/>
    <dgm:cxn modelId="{D537155F-F6D8-445C-8453-364101C48827}" type="presOf" srcId="{F40E6169-10D8-49E2-931A-3644993D56D0}" destId="{539E6BCE-9870-4880-8BB1-E788779B855B}" srcOrd="0" destOrd="0" presId="urn:microsoft.com/office/officeart/2016/7/layout/LinearBlockProcessNumbered"/>
    <dgm:cxn modelId="{A408B661-8FB3-409B-BD3E-6AD66BF75D78}" srcId="{F40E6169-10D8-49E2-931A-3644993D56D0}" destId="{858CCA57-DE26-43CD-9FF7-A69C22B36B23}" srcOrd="0" destOrd="0" parTransId="{010BDE42-BACC-4017-BED2-44A01BFE3E68}" sibTransId="{69B0F3AC-C791-4EBE-A9C6-361BC192FAE9}"/>
    <dgm:cxn modelId="{D2891A77-034C-4480-BE28-2A6C05305D73}" type="presOf" srcId="{13BB3450-0BEF-4345-851E-7F04445401D5}" destId="{8CA6A3FC-2B00-4693-8764-B0C300053137}" srcOrd="1" destOrd="0" presId="urn:microsoft.com/office/officeart/2016/7/layout/LinearBlockProcessNumbered"/>
    <dgm:cxn modelId="{16F1B67D-5F99-4753-8B13-3E0A215BE0DA}" type="presOf" srcId="{2494DDC5-6CF7-4BDA-A999-FA23F7F36AA9}" destId="{8B01D290-DC66-4458-9ED2-923CBD337618}" srcOrd="0" destOrd="0" presId="urn:microsoft.com/office/officeart/2016/7/layout/LinearBlockProcessNumbered"/>
    <dgm:cxn modelId="{B1CB6AA1-D8B5-43C8-A7F7-405D485AB8D9}" type="presOf" srcId="{858CCA57-DE26-43CD-9FF7-A69C22B36B23}" destId="{74FAC3E5-A434-4E30-B31F-B0A82D8D78D6}" srcOrd="1" destOrd="0" presId="urn:microsoft.com/office/officeart/2016/7/layout/LinearBlockProcessNumbered"/>
    <dgm:cxn modelId="{777192CF-3E5A-4FBF-AAE5-7E67BA9C38E9}" type="presOf" srcId="{4A25B4C2-70ED-4150-A669-0D43956879D2}" destId="{30CC526A-BA25-4F99-AAEF-6872D6FC50F6}" srcOrd="1" destOrd="0" presId="urn:microsoft.com/office/officeart/2016/7/layout/LinearBlockProcessNumbered"/>
    <dgm:cxn modelId="{91C8B483-981C-420C-A107-E0C552EBCB6D}" type="presParOf" srcId="{539E6BCE-9870-4880-8BB1-E788779B855B}" destId="{E41C72A3-3A7E-4EE5-8EA6-99C5D9488055}" srcOrd="0" destOrd="0" presId="urn:microsoft.com/office/officeart/2016/7/layout/LinearBlockProcessNumbered"/>
    <dgm:cxn modelId="{87E00AF6-F391-4E39-AC16-F8209A63435A}" type="presParOf" srcId="{E41C72A3-3A7E-4EE5-8EA6-99C5D9488055}" destId="{489E0F68-8E15-4E70-8DAE-DF838D79F8E4}" srcOrd="0" destOrd="0" presId="urn:microsoft.com/office/officeart/2016/7/layout/LinearBlockProcessNumbered"/>
    <dgm:cxn modelId="{EC6FA6FF-DC11-41B8-B4D9-779EFC327D5F}" type="presParOf" srcId="{E41C72A3-3A7E-4EE5-8EA6-99C5D9488055}" destId="{C27083B6-00D5-4E8A-9121-CECD324D9A57}" srcOrd="1" destOrd="0" presId="urn:microsoft.com/office/officeart/2016/7/layout/LinearBlockProcessNumbered"/>
    <dgm:cxn modelId="{1E7EE61A-A35C-408C-A2C7-310D24879D74}" type="presParOf" srcId="{E41C72A3-3A7E-4EE5-8EA6-99C5D9488055}" destId="{74FAC3E5-A434-4E30-B31F-B0A82D8D78D6}" srcOrd="2" destOrd="0" presId="urn:microsoft.com/office/officeart/2016/7/layout/LinearBlockProcessNumbered"/>
    <dgm:cxn modelId="{30F4148A-72E3-46A4-A282-1F2076AB7DFB}" type="presParOf" srcId="{539E6BCE-9870-4880-8BB1-E788779B855B}" destId="{CA6068E8-2F1D-4EC9-A2BC-F0CF32AABC74}" srcOrd="1" destOrd="0" presId="urn:microsoft.com/office/officeart/2016/7/layout/LinearBlockProcessNumbered"/>
    <dgm:cxn modelId="{67ADCDFC-7A6C-4DD0-BEAC-B0EBDA3C369B}" type="presParOf" srcId="{539E6BCE-9870-4880-8BB1-E788779B855B}" destId="{5B74D559-E2ED-46EE-B4A1-A439C4323CC8}" srcOrd="2" destOrd="0" presId="urn:microsoft.com/office/officeart/2016/7/layout/LinearBlockProcessNumbered"/>
    <dgm:cxn modelId="{6B474B6F-6E1E-448B-84A0-1EE013881F49}" type="presParOf" srcId="{5B74D559-E2ED-46EE-B4A1-A439C4323CC8}" destId="{8BE8A485-4BF7-4863-BC9A-6044AA472734}" srcOrd="0" destOrd="0" presId="urn:microsoft.com/office/officeart/2016/7/layout/LinearBlockProcessNumbered"/>
    <dgm:cxn modelId="{8E4A9786-2EF6-447E-B425-F3A3478D7191}" type="presParOf" srcId="{5B74D559-E2ED-46EE-B4A1-A439C4323CC8}" destId="{59A70A30-40F1-4139-A7DD-0217E0E055E7}" srcOrd="1" destOrd="0" presId="urn:microsoft.com/office/officeart/2016/7/layout/LinearBlockProcessNumbered"/>
    <dgm:cxn modelId="{33D9A149-B01A-43B4-85E4-13DA08C0C35C}" type="presParOf" srcId="{5B74D559-E2ED-46EE-B4A1-A439C4323CC8}" destId="{8CA6A3FC-2B00-4693-8764-B0C300053137}" srcOrd="2" destOrd="0" presId="urn:microsoft.com/office/officeart/2016/7/layout/LinearBlockProcessNumbered"/>
    <dgm:cxn modelId="{7AC92B40-379D-464A-918F-1BCD9D857005}" type="presParOf" srcId="{539E6BCE-9870-4880-8BB1-E788779B855B}" destId="{F29F18BE-74E7-4AE3-A3AD-D930DA4B6413}" srcOrd="3" destOrd="0" presId="urn:microsoft.com/office/officeart/2016/7/layout/LinearBlockProcessNumbered"/>
    <dgm:cxn modelId="{4F534D16-0022-4C11-9E48-2A2B88333AEE}" type="presParOf" srcId="{539E6BCE-9870-4880-8BB1-E788779B855B}" destId="{4DDB7D3D-9661-4310-AA00-447E929DE957}" srcOrd="4" destOrd="0" presId="urn:microsoft.com/office/officeart/2016/7/layout/LinearBlockProcessNumbered"/>
    <dgm:cxn modelId="{58169BB7-D0AB-4C02-A940-34D9CE5EC86A}" type="presParOf" srcId="{4DDB7D3D-9661-4310-AA00-447E929DE957}" destId="{7EBF2438-0548-407A-A17F-8C8B378532EA}" srcOrd="0" destOrd="0" presId="urn:microsoft.com/office/officeart/2016/7/layout/LinearBlockProcessNumbered"/>
    <dgm:cxn modelId="{B7F87851-962C-4370-A617-DD39E958948B}" type="presParOf" srcId="{4DDB7D3D-9661-4310-AA00-447E929DE957}" destId="{8B01D290-DC66-4458-9ED2-923CBD337618}" srcOrd="1" destOrd="0" presId="urn:microsoft.com/office/officeart/2016/7/layout/LinearBlockProcessNumbered"/>
    <dgm:cxn modelId="{775AE91E-424A-4EA6-A7B3-13FB653AA1DC}" type="presParOf" srcId="{4DDB7D3D-9661-4310-AA00-447E929DE957}" destId="{30CC526A-BA25-4F99-AAEF-6872D6FC50F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C165-0EA4-49C3-AB99-C585335A7808}">
      <dsp:nvSpPr>
        <dsp:cNvPr id="0" name=""/>
        <dsp:cNvSpPr/>
      </dsp:nvSpPr>
      <dsp:spPr>
        <a:xfrm>
          <a:off x="754811" y="616706"/>
          <a:ext cx="598798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5268B-3BE4-494E-9061-7A6848D8DB12}">
      <dsp:nvSpPr>
        <dsp:cNvPr id="0" name=""/>
        <dsp:cNvSpPr/>
      </dsp:nvSpPr>
      <dsp:spPr>
        <a:xfrm>
          <a:off x="1389538" y="566443"/>
          <a:ext cx="68861" cy="12932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56518"/>
            <a:satOff val="-81"/>
            <a:lumOff val="-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56518"/>
              <a:satOff val="-81"/>
              <a:lumOff val="-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A1B4-B460-4E51-B4C9-5ADBECEE4960}">
      <dsp:nvSpPr>
        <dsp:cNvPr id="0" name=""/>
        <dsp:cNvSpPr/>
      </dsp:nvSpPr>
      <dsp:spPr>
        <a:xfrm>
          <a:off x="403474" y="340254"/>
          <a:ext cx="552975" cy="5529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84455" y="421235"/>
        <a:ext cx="391013" cy="391013"/>
      </dsp:txXfrm>
    </dsp:sp>
    <dsp:sp modelId="{909FB728-183A-40C8-A64C-6F71303757A1}">
      <dsp:nvSpPr>
        <dsp:cNvPr id="0" name=""/>
        <dsp:cNvSpPr/>
      </dsp:nvSpPr>
      <dsp:spPr>
        <a:xfrm>
          <a:off x="6313" y="1058813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113036"/>
            <a:satOff val="-162"/>
            <a:lumOff val="-52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13036"/>
              <a:satOff val="-162"/>
              <a:lumOff val="-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</a:p>
      </dsp:txBody>
      <dsp:txXfrm>
        <a:off x="6313" y="1328272"/>
        <a:ext cx="1347297" cy="1696141"/>
      </dsp:txXfrm>
    </dsp:sp>
    <dsp:sp modelId="{D193D32F-7A86-4F49-8265-202D910812B0}">
      <dsp:nvSpPr>
        <dsp:cNvPr id="0" name=""/>
        <dsp:cNvSpPr/>
      </dsp:nvSpPr>
      <dsp:spPr>
        <a:xfrm>
          <a:off x="1503310" y="616734"/>
          <a:ext cx="1347297" cy="72"/>
        </a:xfrm>
        <a:prstGeom prst="rect">
          <a:avLst/>
        </a:prstGeom>
        <a:solidFill>
          <a:schemeClr val="accent5">
            <a:tint val="40000"/>
            <a:alpha val="90000"/>
            <a:hueOff val="3169554"/>
            <a:satOff val="-243"/>
            <a:lumOff val="-77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3169554"/>
              <a:satOff val="-243"/>
              <a:lumOff val="-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367EA-C3FD-468B-9DD1-57F5B4B873B5}">
      <dsp:nvSpPr>
        <dsp:cNvPr id="0" name=""/>
        <dsp:cNvSpPr/>
      </dsp:nvSpPr>
      <dsp:spPr>
        <a:xfrm>
          <a:off x="2886535" y="566466"/>
          <a:ext cx="68861" cy="1293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4226072"/>
            <a:satOff val="-324"/>
            <a:lumOff val="-10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26072"/>
              <a:satOff val="-324"/>
              <a:lumOff val="-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965B-3796-4313-9910-A6F09A6E1C22}">
      <dsp:nvSpPr>
        <dsp:cNvPr id="0" name=""/>
        <dsp:cNvSpPr/>
      </dsp:nvSpPr>
      <dsp:spPr>
        <a:xfrm>
          <a:off x="1900471" y="340282"/>
          <a:ext cx="552975" cy="552975"/>
        </a:xfrm>
        <a:prstGeom prst="ellipse">
          <a:avLst/>
        </a:prstGeom>
        <a:solidFill>
          <a:schemeClr val="accent5">
            <a:hueOff val="3466031"/>
            <a:satOff val="-95"/>
            <a:lumOff val="-523"/>
            <a:alphaOff val="0"/>
          </a:schemeClr>
        </a:solidFill>
        <a:ln w="15875" cap="rnd" cmpd="sng" algn="ctr">
          <a:solidFill>
            <a:schemeClr val="accent5">
              <a:hueOff val="3466031"/>
              <a:satOff val="-95"/>
              <a:lumOff val="-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981452" y="421263"/>
        <a:ext cx="391013" cy="391013"/>
      </dsp:txXfrm>
    </dsp:sp>
    <dsp:sp modelId="{9FCF4556-E6EB-4FB0-846F-D5F4BC13ADFB}">
      <dsp:nvSpPr>
        <dsp:cNvPr id="0" name=""/>
        <dsp:cNvSpPr/>
      </dsp:nvSpPr>
      <dsp:spPr>
        <a:xfrm>
          <a:off x="1503310" y="1058886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5282590"/>
            <a:satOff val="-405"/>
            <a:lumOff val="-12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5282590"/>
              <a:satOff val="-405"/>
              <a:lumOff val="-1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EDA</a:t>
          </a:r>
        </a:p>
      </dsp:txBody>
      <dsp:txXfrm>
        <a:off x="1503310" y="1328345"/>
        <a:ext cx="1347297" cy="1696141"/>
      </dsp:txXfrm>
    </dsp:sp>
    <dsp:sp modelId="{989545EB-1831-4939-A0B7-FFBA4E474F3D}">
      <dsp:nvSpPr>
        <dsp:cNvPr id="0" name=""/>
        <dsp:cNvSpPr/>
      </dsp:nvSpPr>
      <dsp:spPr>
        <a:xfrm>
          <a:off x="3000307" y="616734"/>
          <a:ext cx="1347297" cy="72"/>
        </a:xfrm>
        <a:prstGeom prst="rect">
          <a:avLst/>
        </a:prstGeom>
        <a:solidFill>
          <a:schemeClr val="accent5">
            <a:tint val="40000"/>
            <a:alpha val="90000"/>
            <a:hueOff val="6339108"/>
            <a:satOff val="-486"/>
            <a:lumOff val="-15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6339108"/>
              <a:satOff val="-486"/>
              <a:lumOff val="-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6764E-4536-42ED-B57C-04A828012BE4}">
      <dsp:nvSpPr>
        <dsp:cNvPr id="0" name=""/>
        <dsp:cNvSpPr/>
      </dsp:nvSpPr>
      <dsp:spPr>
        <a:xfrm>
          <a:off x="4383532" y="566466"/>
          <a:ext cx="68861" cy="1293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7395625"/>
            <a:satOff val="-567"/>
            <a:lumOff val="-18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7395625"/>
              <a:satOff val="-567"/>
              <a:lumOff val="-1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65C47-BDE9-4052-B262-30B7852E1CB0}">
      <dsp:nvSpPr>
        <dsp:cNvPr id="0" name=""/>
        <dsp:cNvSpPr/>
      </dsp:nvSpPr>
      <dsp:spPr>
        <a:xfrm>
          <a:off x="3397468" y="340282"/>
          <a:ext cx="552975" cy="552975"/>
        </a:xfrm>
        <a:prstGeom prst="ellipse">
          <a:avLst/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478449" y="421263"/>
        <a:ext cx="391013" cy="391013"/>
      </dsp:txXfrm>
    </dsp:sp>
    <dsp:sp modelId="{0EE7D53F-0308-4E3E-9FBA-40527FAFAE82}">
      <dsp:nvSpPr>
        <dsp:cNvPr id="0" name=""/>
        <dsp:cNvSpPr/>
      </dsp:nvSpPr>
      <dsp:spPr>
        <a:xfrm>
          <a:off x="3000307" y="1058886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8452144"/>
            <a:satOff val="-648"/>
            <a:lumOff val="-20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8452144"/>
              <a:satOff val="-648"/>
              <a:lumOff val="-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ENGINEERING </a:t>
          </a:r>
        </a:p>
      </dsp:txBody>
      <dsp:txXfrm>
        <a:off x="3000307" y="1328345"/>
        <a:ext cx="1347297" cy="1696141"/>
      </dsp:txXfrm>
    </dsp:sp>
    <dsp:sp modelId="{65FD7152-7294-4578-B779-90F5DA221CBC}">
      <dsp:nvSpPr>
        <dsp:cNvPr id="0" name=""/>
        <dsp:cNvSpPr/>
      </dsp:nvSpPr>
      <dsp:spPr>
        <a:xfrm>
          <a:off x="4497304" y="616734"/>
          <a:ext cx="1347297" cy="72"/>
        </a:xfrm>
        <a:prstGeom prst="rect">
          <a:avLst/>
        </a:prstGeom>
        <a:solidFill>
          <a:schemeClr val="accent5">
            <a:tint val="40000"/>
            <a:alpha val="90000"/>
            <a:hueOff val="9508661"/>
            <a:satOff val="-729"/>
            <a:lumOff val="-232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9508661"/>
              <a:satOff val="-729"/>
              <a:lumOff val="-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ED90-8CEF-4DA2-8F6B-39FE380E402F}">
      <dsp:nvSpPr>
        <dsp:cNvPr id="0" name=""/>
        <dsp:cNvSpPr/>
      </dsp:nvSpPr>
      <dsp:spPr>
        <a:xfrm>
          <a:off x="5880529" y="566466"/>
          <a:ext cx="68861" cy="1293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565179"/>
            <a:satOff val="-809"/>
            <a:lumOff val="-2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565179"/>
              <a:satOff val="-809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DE386-31E6-4605-8BB9-E0519CD6BD4D}">
      <dsp:nvSpPr>
        <dsp:cNvPr id="0" name=""/>
        <dsp:cNvSpPr/>
      </dsp:nvSpPr>
      <dsp:spPr>
        <a:xfrm>
          <a:off x="4894465" y="340282"/>
          <a:ext cx="552975" cy="552975"/>
        </a:xfrm>
        <a:prstGeom prst="ellipse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975446" y="421263"/>
        <a:ext cx="391013" cy="391013"/>
      </dsp:txXfrm>
    </dsp:sp>
    <dsp:sp modelId="{0BE3795B-FD2C-4EC7-8CB9-E1A219A5D7B9}">
      <dsp:nvSpPr>
        <dsp:cNvPr id="0" name=""/>
        <dsp:cNvSpPr/>
      </dsp:nvSpPr>
      <dsp:spPr>
        <a:xfrm>
          <a:off x="4497304" y="1058886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1621698"/>
            <a:satOff val="-890"/>
            <a:lumOff val="-28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1621698"/>
              <a:satOff val="-890"/>
              <a:lumOff val="-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ALGORITHMS</a:t>
          </a:r>
        </a:p>
      </dsp:txBody>
      <dsp:txXfrm>
        <a:off x="4497304" y="1328345"/>
        <a:ext cx="1347297" cy="1696141"/>
      </dsp:txXfrm>
    </dsp:sp>
    <dsp:sp modelId="{EAFDF0D7-BC94-48CA-AC56-9DD3A954857D}">
      <dsp:nvSpPr>
        <dsp:cNvPr id="0" name=""/>
        <dsp:cNvSpPr/>
      </dsp:nvSpPr>
      <dsp:spPr>
        <a:xfrm>
          <a:off x="5994301" y="616734"/>
          <a:ext cx="1347297" cy="72"/>
        </a:xfrm>
        <a:prstGeom prst="rect">
          <a:avLst/>
        </a:prstGeom>
        <a:solidFill>
          <a:schemeClr val="accent5">
            <a:tint val="40000"/>
            <a:alpha val="90000"/>
            <a:hueOff val="12678215"/>
            <a:satOff val="-971"/>
            <a:lumOff val="-30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2678215"/>
              <a:satOff val="-971"/>
              <a:lumOff val="-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FF450-5214-4B80-8645-00B37ECD67CD}">
      <dsp:nvSpPr>
        <dsp:cNvPr id="0" name=""/>
        <dsp:cNvSpPr/>
      </dsp:nvSpPr>
      <dsp:spPr>
        <a:xfrm>
          <a:off x="7377526" y="566466"/>
          <a:ext cx="68861" cy="1293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3734732"/>
            <a:satOff val="-1052"/>
            <a:lumOff val="-33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3734732"/>
              <a:satOff val="-1052"/>
              <a:lumOff val="-3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4FACD-FEF5-41A0-856B-DF0AE271865C}">
      <dsp:nvSpPr>
        <dsp:cNvPr id="0" name=""/>
        <dsp:cNvSpPr/>
      </dsp:nvSpPr>
      <dsp:spPr>
        <a:xfrm>
          <a:off x="6391462" y="340282"/>
          <a:ext cx="552975" cy="552975"/>
        </a:xfrm>
        <a:prstGeom prst="ellipse">
          <a:avLst/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6472443" y="421263"/>
        <a:ext cx="391013" cy="391013"/>
      </dsp:txXfrm>
    </dsp:sp>
    <dsp:sp modelId="{C3A0444E-4592-427C-BF13-F44494390AC3}">
      <dsp:nvSpPr>
        <dsp:cNvPr id="0" name=""/>
        <dsp:cNvSpPr/>
      </dsp:nvSpPr>
      <dsp:spPr>
        <a:xfrm>
          <a:off x="5994301" y="1058886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4791251"/>
            <a:satOff val="-1133"/>
            <a:lumOff val="-361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4791251"/>
              <a:satOff val="-1133"/>
              <a:lumOff val="-3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SELECTION</a:t>
          </a:r>
        </a:p>
      </dsp:txBody>
      <dsp:txXfrm>
        <a:off x="5994301" y="1328345"/>
        <a:ext cx="1347297" cy="1696141"/>
      </dsp:txXfrm>
    </dsp:sp>
    <dsp:sp modelId="{B67EC61D-8901-4050-99EC-AA424DD09536}">
      <dsp:nvSpPr>
        <dsp:cNvPr id="0" name=""/>
        <dsp:cNvSpPr/>
      </dsp:nvSpPr>
      <dsp:spPr>
        <a:xfrm>
          <a:off x="7491298" y="616734"/>
          <a:ext cx="1347297" cy="72"/>
        </a:xfrm>
        <a:prstGeom prst="rect">
          <a:avLst/>
        </a:prstGeom>
        <a:solidFill>
          <a:schemeClr val="accent5">
            <a:tint val="40000"/>
            <a:alpha val="90000"/>
            <a:hueOff val="15847769"/>
            <a:satOff val="-1214"/>
            <a:lumOff val="-38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5847769"/>
              <a:satOff val="-1214"/>
              <a:lumOff val="-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EB0C6-B1FB-4AA5-8A1F-102D2B99DDE3}">
      <dsp:nvSpPr>
        <dsp:cNvPr id="0" name=""/>
        <dsp:cNvSpPr/>
      </dsp:nvSpPr>
      <dsp:spPr>
        <a:xfrm>
          <a:off x="8874523" y="566466"/>
          <a:ext cx="68861" cy="12935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6904288"/>
            <a:satOff val="-1295"/>
            <a:lumOff val="-412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6904288"/>
              <a:satOff val="-1295"/>
              <a:lumOff val="-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D36AF-016B-4AC6-9D98-02F05F70DCA4}">
      <dsp:nvSpPr>
        <dsp:cNvPr id="0" name=""/>
        <dsp:cNvSpPr/>
      </dsp:nvSpPr>
      <dsp:spPr>
        <a:xfrm>
          <a:off x="7888459" y="340282"/>
          <a:ext cx="552975" cy="552975"/>
        </a:xfrm>
        <a:prstGeom prst="ellipse">
          <a:avLst/>
        </a:prstGeom>
        <a:solidFill>
          <a:schemeClr val="accent5">
            <a:hueOff val="17330153"/>
            <a:satOff val="-473"/>
            <a:lumOff val="-2615"/>
            <a:alphaOff val="0"/>
          </a:schemeClr>
        </a:solidFill>
        <a:ln w="15875" cap="rnd" cmpd="sng" algn="ctr">
          <a:solidFill>
            <a:schemeClr val="accent5">
              <a:hueOff val="17330153"/>
              <a:satOff val="-473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</a:t>
          </a:r>
        </a:p>
      </dsp:txBody>
      <dsp:txXfrm>
        <a:off x="7969440" y="421263"/>
        <a:ext cx="391013" cy="391013"/>
      </dsp:txXfrm>
    </dsp:sp>
    <dsp:sp modelId="{8DF34683-CC8B-47ED-B5CB-BC7C1EE77188}">
      <dsp:nvSpPr>
        <dsp:cNvPr id="0" name=""/>
        <dsp:cNvSpPr/>
      </dsp:nvSpPr>
      <dsp:spPr>
        <a:xfrm>
          <a:off x="7491298" y="1058886"/>
          <a:ext cx="13472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7960804"/>
            <a:satOff val="-1376"/>
            <a:lumOff val="-43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7960804"/>
              <a:satOff val="-1376"/>
              <a:lumOff val="-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76" tIns="165100" rIns="1062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VALIDATION</a:t>
          </a:r>
        </a:p>
      </dsp:txBody>
      <dsp:txXfrm>
        <a:off x="7491298" y="1328345"/>
        <a:ext cx="1347297" cy="1696141"/>
      </dsp:txXfrm>
    </dsp:sp>
    <dsp:sp modelId="{FAB63D43-D7F0-4DAD-BA9F-D8ECCBF72C29}">
      <dsp:nvSpPr>
        <dsp:cNvPr id="0" name=""/>
        <dsp:cNvSpPr/>
      </dsp:nvSpPr>
      <dsp:spPr>
        <a:xfrm>
          <a:off x="8988295" y="616734"/>
          <a:ext cx="673648" cy="72"/>
        </a:xfrm>
        <a:prstGeom prst="rect">
          <a:avLst/>
        </a:prstGeom>
        <a:solidFill>
          <a:schemeClr val="accent5">
            <a:tint val="40000"/>
            <a:alpha val="90000"/>
            <a:hueOff val="19017321"/>
            <a:satOff val="-1457"/>
            <a:lumOff val="-464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9017321"/>
              <a:satOff val="-1457"/>
              <a:lumOff val="-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6BA71-AB36-4176-8CCE-6B7634A32031}">
      <dsp:nvSpPr>
        <dsp:cNvPr id="0" name=""/>
        <dsp:cNvSpPr/>
      </dsp:nvSpPr>
      <dsp:spPr>
        <a:xfrm>
          <a:off x="9385456" y="340282"/>
          <a:ext cx="552975" cy="552975"/>
        </a:xfrm>
        <a:prstGeom prst="ellips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9" tIns="21459" rIns="21459" bIns="214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</a:t>
          </a:r>
        </a:p>
      </dsp:txBody>
      <dsp:txXfrm>
        <a:off x="9466437" y="421263"/>
        <a:ext cx="391013" cy="391013"/>
      </dsp:txXfrm>
    </dsp:sp>
    <dsp:sp modelId="{A0A9B658-17DF-4744-8AE8-FFCB758BA19A}">
      <dsp:nvSpPr>
        <dsp:cNvPr id="0" name=""/>
        <dsp:cNvSpPr/>
      </dsp:nvSpPr>
      <dsp:spPr>
        <a:xfrm>
          <a:off x="8988295" y="1058886"/>
          <a:ext cx="14031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1130358"/>
            <a:satOff val="-1619"/>
            <a:lumOff val="-51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130358"/>
              <a:satOff val="-1619"/>
              <a:lumOff val="-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85" tIns="165100" rIns="1106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</a:t>
          </a:r>
        </a:p>
      </dsp:txBody>
      <dsp:txXfrm>
        <a:off x="8988295" y="1339522"/>
        <a:ext cx="1403182" cy="1684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E0F68-8E15-4E70-8DAE-DF838D79F8E4}">
      <dsp:nvSpPr>
        <dsp:cNvPr id="0" name=""/>
        <dsp:cNvSpPr/>
      </dsp:nvSpPr>
      <dsp:spPr>
        <a:xfrm>
          <a:off x="824" y="0"/>
          <a:ext cx="3339256" cy="336474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Cross-validation</a:t>
          </a:r>
        </a:p>
      </dsp:txBody>
      <dsp:txXfrm>
        <a:off x="824" y="1345896"/>
        <a:ext cx="3339256" cy="2018844"/>
      </dsp:txXfrm>
    </dsp:sp>
    <dsp:sp modelId="{C27083B6-00D5-4E8A-9121-CECD324D9A57}">
      <dsp:nvSpPr>
        <dsp:cNvPr id="0" name=""/>
        <dsp:cNvSpPr/>
      </dsp:nvSpPr>
      <dsp:spPr>
        <a:xfrm>
          <a:off x="824" y="0"/>
          <a:ext cx="3339256" cy="1345896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4" y="0"/>
        <a:ext cx="3339256" cy="1345896"/>
      </dsp:txXfrm>
    </dsp:sp>
    <dsp:sp modelId="{8BE8A485-4BF7-4863-BC9A-6044AA472734}">
      <dsp:nvSpPr>
        <dsp:cNvPr id="0" name=""/>
        <dsp:cNvSpPr/>
      </dsp:nvSpPr>
      <dsp:spPr>
        <a:xfrm>
          <a:off x="3607221" y="0"/>
          <a:ext cx="3339256" cy="336474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Bias-variance tradeoff</a:t>
          </a:r>
        </a:p>
      </dsp:txBody>
      <dsp:txXfrm>
        <a:off x="3607221" y="1345896"/>
        <a:ext cx="3339256" cy="2018844"/>
      </dsp:txXfrm>
    </dsp:sp>
    <dsp:sp modelId="{59A70A30-40F1-4139-A7DD-0217E0E055E7}">
      <dsp:nvSpPr>
        <dsp:cNvPr id="0" name=""/>
        <dsp:cNvSpPr/>
      </dsp:nvSpPr>
      <dsp:spPr>
        <a:xfrm>
          <a:off x="3607221" y="0"/>
          <a:ext cx="3339256" cy="1345896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07221" y="0"/>
        <a:ext cx="3339256" cy="1345896"/>
      </dsp:txXfrm>
    </dsp:sp>
    <dsp:sp modelId="{7EBF2438-0548-407A-A17F-8C8B378532EA}">
      <dsp:nvSpPr>
        <dsp:cNvPr id="0" name=""/>
        <dsp:cNvSpPr/>
      </dsp:nvSpPr>
      <dsp:spPr>
        <a:xfrm>
          <a:off x="7213618" y="0"/>
          <a:ext cx="3339256" cy="336474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Regularization</a:t>
          </a:r>
        </a:p>
      </dsp:txBody>
      <dsp:txXfrm>
        <a:off x="7213618" y="1345896"/>
        <a:ext cx="3339256" cy="2018844"/>
      </dsp:txXfrm>
    </dsp:sp>
    <dsp:sp modelId="{8B01D290-DC66-4458-9ED2-923CBD337618}">
      <dsp:nvSpPr>
        <dsp:cNvPr id="0" name=""/>
        <dsp:cNvSpPr/>
      </dsp:nvSpPr>
      <dsp:spPr>
        <a:xfrm>
          <a:off x="7213618" y="0"/>
          <a:ext cx="3339256" cy="1345896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13618" y="0"/>
        <a:ext cx="3339256" cy="1345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0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9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6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5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9A35-670E-4455-8A52-C0C54C762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9" y="609601"/>
            <a:ext cx="11825056" cy="3200400"/>
          </a:xfrm>
        </p:spPr>
        <p:txBody>
          <a:bodyPr/>
          <a:lstStyle/>
          <a:p>
            <a:pPr algn="ctr"/>
            <a:r>
              <a:rPr lang="en-US" sz="5400" dirty="0"/>
              <a:t>Assignment 3</a:t>
            </a:r>
            <a:br>
              <a:rPr lang="en-US" sz="5400" dirty="0"/>
            </a:br>
            <a:br>
              <a:rPr lang="en-US" dirty="0"/>
            </a:br>
            <a:r>
              <a:rPr lang="en-US" dirty="0"/>
              <a:t>FACEBOOK COMMENT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AE36C-72E8-435D-A0AC-47AFEA3BE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4900473"/>
            <a:ext cx="10100677" cy="18909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5</a:t>
            </a:r>
          </a:p>
          <a:p>
            <a:pPr marL="342900" indent="-342900" algn="r">
              <a:buFontTx/>
              <a:buChar char="-"/>
            </a:pPr>
            <a:r>
              <a:rPr lang="en-US" dirty="0"/>
              <a:t>Akash </a:t>
            </a:r>
            <a:r>
              <a:rPr lang="en-US" dirty="0" err="1"/>
              <a:t>Jagtap</a:t>
            </a:r>
            <a:endParaRPr lang="en-US" dirty="0"/>
          </a:p>
          <a:p>
            <a:pPr marL="342900" indent="-342900" algn="r">
              <a:buFontTx/>
              <a:buChar char="-"/>
            </a:pPr>
            <a:r>
              <a:rPr lang="en-US" dirty="0" err="1"/>
              <a:t>Jerin</a:t>
            </a:r>
            <a:r>
              <a:rPr lang="en-US" dirty="0"/>
              <a:t> </a:t>
            </a:r>
            <a:r>
              <a:rPr lang="en-US" dirty="0" err="1"/>
              <a:t>Rajan</a:t>
            </a:r>
            <a:endParaRPr lang="en-US" dirty="0"/>
          </a:p>
          <a:p>
            <a:pPr marL="342900" indent="-342900" algn="r">
              <a:buFontTx/>
              <a:buChar char="-"/>
            </a:pPr>
            <a:r>
              <a:rPr lang="en-US" dirty="0"/>
              <a:t>Nitin Prince Reuben</a:t>
            </a:r>
          </a:p>
        </p:txBody>
      </p:sp>
    </p:spTree>
    <p:extLst>
      <p:ext uri="{BB962C8B-B14F-4D97-AF65-F5344CB8AC3E}">
        <p14:creationId xmlns:p14="http://schemas.microsoft.com/office/powerpoint/2010/main" val="63255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F36-FED1-4E3D-B200-00E985D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E01E-0F60-4F0F-8FDD-84CBF01B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Boruta</a:t>
            </a:r>
          </a:p>
          <a:p>
            <a:r>
              <a:rPr lang="en-US" dirty="0"/>
              <a:t>RFSEC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5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8EB3-A9E9-4C33-BC23-9E080AC4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Model Validation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2DFA2-AEDB-4757-8E63-A538F4ABC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8570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84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E3E1-5E44-44CC-B0DB-141C8DE4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32B9-1ABE-4BCD-9FBD-6432686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F82D-6988-4A08-A98F-FB624C9A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3793-67C5-4AC8-877D-7EC56DC9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3696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668D-524A-4443-86C6-F38FE9DA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E6032-C498-42DA-BD8D-3DB415896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12659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7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B30608F-EC18-4DEF-A9C2-D13389655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049A6-43FA-4BF9-AE88-48594C7E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5740-7AE2-4ECE-9B11-5684245D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To find number of comment in give base time depending upon factors like: number of like and share for the post, length of post, when was it posted, etc.</a:t>
            </a:r>
          </a:p>
        </p:txBody>
      </p:sp>
    </p:spTree>
    <p:extLst>
      <p:ext uri="{BB962C8B-B14F-4D97-AF65-F5344CB8AC3E}">
        <p14:creationId xmlns:p14="http://schemas.microsoft.com/office/powerpoint/2010/main" val="24002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D2932-3D0E-47E9-B592-64BCA305A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109416"/>
            <a:ext cx="6268062" cy="44659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CE624A-DC87-43EF-8BD3-BCDB2276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544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76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C:\Users\nitin\AppData\Local\Microsoft\Windows\INetCache\Content.Word\download (2).png">
            <a:extLst>
              <a:ext uri="{FF2B5EF4-FFF2-40B4-BE49-F238E27FC236}">
                <a16:creationId xmlns:a16="http://schemas.microsoft.com/office/drawing/2014/main" id="{2664ADC0-550F-4FC6-AED0-2B831C0C41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20" y="786900"/>
            <a:ext cx="6533759" cy="528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0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:\Users\nitin\AppData\Local\Microsoft\Windows\INetCache\Content.Word\download.png">
            <a:extLst>
              <a:ext uri="{FF2B5EF4-FFF2-40B4-BE49-F238E27FC236}">
                <a16:creationId xmlns:a16="http://schemas.microsoft.com/office/drawing/2014/main" id="{0B89B9EF-4707-4362-A76E-E0B674BFA4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40" y="643465"/>
            <a:ext cx="2752926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B26DF-0739-48C7-AFDA-AF6630C1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552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A4D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C:\Users\nitin\AppData\Local\Microsoft\Windows\INetCache\Content.Word\download (1).png">
            <a:extLst>
              <a:ext uri="{FF2B5EF4-FFF2-40B4-BE49-F238E27FC236}">
                <a16:creationId xmlns:a16="http://schemas.microsoft.com/office/drawing/2014/main" id="{EDF7CE0C-2830-4D0F-84B0-F3BFBF8D72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56" y="786900"/>
            <a:ext cx="3130888" cy="528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39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C8EE-4B4A-481C-AE26-78BBA2F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2E03-CBE8-4881-81C5-FF582FFB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Regressor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K-nearest Neighbor</a:t>
            </a:r>
          </a:p>
          <a:p>
            <a:r>
              <a:rPr lang="en-US" dirty="0"/>
              <a:t>Support Vector Regressor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6105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E75D15-CF17-4901-A858-1470ED659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323B8-8C06-4F56-BB4B-B8857128A0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03015-C9B6-4FBB-944B-4F85084D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372" y="786900"/>
            <a:ext cx="10549256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</TotalTime>
  <Words>96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Assignment 3  FACEBOOK COMMENT ANALYSIS</vt:lpstr>
      <vt:lpstr>Overview</vt:lpstr>
      <vt:lpstr>GOAL</vt:lpstr>
      <vt:lpstr>Exploratory Data Analysis</vt:lpstr>
      <vt:lpstr>PowerPoint Presentation</vt:lpstr>
      <vt:lpstr>Feature Engineering</vt:lpstr>
      <vt:lpstr>PowerPoint Presentation</vt:lpstr>
      <vt:lpstr>Algorithm</vt:lpstr>
      <vt:lpstr>PowerPoint Presentation</vt:lpstr>
      <vt:lpstr>Feature Selection</vt:lpstr>
      <vt:lpstr>Model Validation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FACEBOOK COMMENT ANALYSIS</dc:title>
  <dc:creator>Nitin Prince Reuben</dc:creator>
  <cp:lastModifiedBy>Nitin Prince Reuben</cp:lastModifiedBy>
  <cp:revision>14</cp:revision>
  <dcterms:created xsi:type="dcterms:W3CDTF">2018-04-14T03:53:05Z</dcterms:created>
  <dcterms:modified xsi:type="dcterms:W3CDTF">2018-04-14T13:52:23Z</dcterms:modified>
</cp:coreProperties>
</file>