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API Pseudocode &amp; Flow Description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JWT Auth | PostgreSQL | Logging | Error Handling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Update Memo Content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Authenticate request (JWT).</a:t>
            </a:r>
          </a:p>
          <a:p>
            <a:r>
              <a:t>- Receive memo_id, section_name, updated_content.</a:t>
            </a:r>
          </a:p>
          <a:p>
            <a:r>
              <a:t>- Validate section is editable and user has access.</a:t>
            </a:r>
          </a:p>
          <a:p>
            <a:r>
              <a:t>- Update memo in PostgreSQL and insert into versions table.</a:t>
            </a:r>
          </a:p>
          <a:p>
            <a:r>
              <a:t>- Return updated section with success status.</a:t>
            </a:r>
          </a:p>
          <a:p>
            <a:r>
              <a:t>- Log each change and handle validation and DB failures.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Step: JWT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Extract JWT token from Authorization header.</a:t>
            </a:r>
          </a:p>
          <a:p>
            <a:r>
              <a:t>- Validate token (signature, expiry). Return 401 if invalid.</a:t>
            </a:r>
          </a:p>
          <a:p>
            <a:r>
              <a:t>- Extract user_id and permissions from token claims.</a:t>
            </a:r>
          </a:p>
          <a:p>
            <a:r>
              <a:t>- Log authentication success with user_id and timestamp.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Create Memo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Authenticate request (JWT).</a:t>
            </a:r>
          </a:p>
          <a:p>
            <a:r>
              <a:t>- Receive and validate input: user_id, client_name, content_inputs.</a:t>
            </a:r>
          </a:p>
          <a:p>
            <a:r>
              <a:t>- Insert record in memos table with status='Processing'.</a:t>
            </a:r>
          </a:p>
          <a:p>
            <a:r>
              <a:t>- Trigger content generation logic asynchronously.</a:t>
            </a:r>
          </a:p>
          <a:p>
            <a:r>
              <a:t>- Update memo with generated content and mark status='Completed'.</a:t>
            </a:r>
          </a:p>
          <a:p>
            <a:r>
              <a:t>- Return memo_id, client_name, and status.</a:t>
            </a:r>
          </a:p>
          <a:p>
            <a:r>
              <a:t>- Log each step and handle validation (400) and server errors (500).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Check Processing Status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Authenticate request (JWT).</a:t>
            </a:r>
          </a:p>
          <a:p>
            <a:r>
              <a:t>- Receive user_id and memo_ids.</a:t>
            </a:r>
          </a:p>
          <a:p>
            <a:r>
              <a:t>- Validate input types and ownership.</a:t>
            </a:r>
          </a:p>
          <a:p>
            <a:r>
              <a:t>- Query memos table for processing status.</a:t>
            </a:r>
          </a:p>
          <a:p>
            <a:r>
              <a:t>- Return processing status in JSON format.</a:t>
            </a:r>
          </a:p>
          <a:p>
            <a:r>
              <a:t>- Log input and output; handle 400 and 500 errors.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 Memo Data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Authenticate request (JWT).</a:t>
            </a:r>
          </a:p>
          <a:p>
            <a:r>
              <a:t>- Receive memo_id and validate user ownership.</a:t>
            </a:r>
          </a:p>
          <a:p>
            <a:r>
              <a:t>- Fetch memo from database.</a:t>
            </a:r>
          </a:p>
          <a:p>
            <a:r>
              <a:t>- Update last_opened_at timestamp.</a:t>
            </a:r>
          </a:p>
          <a:p>
            <a:r>
              <a:t>- Return memo content.</a:t>
            </a:r>
          </a:p>
          <a:p>
            <a:r>
              <a:t>- Handle 404 for not found and log retrieval.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List Memos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Authenticate request (JWT).</a:t>
            </a:r>
          </a:p>
          <a:p>
            <a:r>
              <a:t>- Validate user_id matches token.</a:t>
            </a:r>
          </a:p>
          <a:p>
            <a:r>
              <a:t>- Query memos table for all memos of user.</a:t>
            </a:r>
          </a:p>
          <a:p>
            <a:r>
              <a:t>- Return memo list with metadata.</a:t>
            </a:r>
          </a:p>
          <a:p>
            <a:r>
              <a:t>- Log and handle errors gracefully.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List Recent Memos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Authenticate request (JWT).</a:t>
            </a:r>
          </a:p>
          <a:p>
            <a:r>
              <a:t>- Query for most recently updated 2 memos for the user.</a:t>
            </a:r>
          </a:p>
          <a:p>
            <a:r>
              <a:t>- Return the memo list in descending updated order.</a:t>
            </a:r>
          </a:p>
          <a:p>
            <a:r>
              <a:t>- Log and handle database failures.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 Client Names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Authenticate request (JWT).</a:t>
            </a:r>
          </a:p>
          <a:p>
            <a:r>
              <a:t>- Query Snowflake for distinct client names.</a:t>
            </a:r>
          </a:p>
          <a:p>
            <a:r>
              <a:t>- Return result as JSON.</a:t>
            </a:r>
          </a:p>
          <a:p>
            <a:r>
              <a:t>- Handle Snowflake connectivity issues and log request.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 Client Contacts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Authenticate request (JWT).</a:t>
            </a:r>
          </a:p>
          <a:p>
            <a:r>
              <a:t>- Receive client_name and validate.</a:t>
            </a:r>
          </a:p>
          <a:p>
            <a:r>
              <a:t>- Query Snowflake for contacts with type External or External Consultant.</a:t>
            </a:r>
          </a:p>
          <a:p>
            <a:r>
              <a:t>- Return contact list.</a:t>
            </a:r>
          </a:p>
          <a:p>
            <a:r>
              <a:t>- Log client_name request and handle failures.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