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9/30/2021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9/30/2021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For model building, I have used 5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models(</a:t>
            </a:r>
            <a:r>
              <a:rPr lang="en-IN" sz="2400" dirty="0" err="1" smtClean="0"/>
              <a:t>DecisionTreeRegressor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KNeighborsRegressor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LinearRegression</a:t>
            </a:r>
            <a:r>
              <a:rPr lang="en-IN" sz="2400" dirty="0" smtClean="0"/>
              <a:t>(),</a:t>
            </a:r>
            <a:r>
              <a:rPr lang="en-IN" sz="2400" dirty="0" err="1" smtClean="0"/>
              <a:t>GradientBoostingRegressor</a:t>
            </a:r>
            <a:r>
              <a:rPr lang="en-IN" sz="2400" dirty="0" smtClean="0"/>
              <a:t>()),out of which 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/>
              <a:t> For better accuracy of the model, I have used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tuning (</a:t>
            </a:r>
            <a:r>
              <a:rPr lang="en-IN" sz="2400" dirty="0" err="1" smtClean="0"/>
              <a:t>RandomizedSearchCV</a:t>
            </a:r>
            <a:r>
              <a:rPr lang="en-IN" sz="2400" dirty="0" smtClean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632848" cy="570535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77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sz="2800" dirty="0" smtClean="0"/>
              <a:t>From the correlation matrix (</a:t>
            </a:r>
            <a:r>
              <a:rPr lang="en-IN" sz="2800" dirty="0" err="1" smtClean="0"/>
              <a:t>heatmap</a:t>
            </a:r>
            <a:r>
              <a:rPr lang="en-IN" sz="2800" dirty="0" smtClean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using </a:t>
            </a:r>
            <a:r>
              <a:rPr lang="en-IN" dirty="0" err="1" smtClean="0"/>
              <a:t>histogram,boxplots</a:t>
            </a:r>
            <a:r>
              <a:rPr lang="en-IN" dirty="0" smtClean="0"/>
              <a:t> 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36" y="2160041"/>
            <a:ext cx="8358245" cy="407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92500" lnSpcReduction="1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b="1" dirty="0" smtClean="0"/>
              <a:t>Now, I will see if any outliers are present in the data using </a:t>
            </a:r>
            <a:r>
              <a:rPr lang="en-IN" b="1" dirty="0" err="1" smtClean="0"/>
              <a:t>boxplots</a:t>
            </a:r>
            <a:r>
              <a:rPr lang="en-IN" b="1" dirty="0" smtClean="0"/>
              <a:t>. If  there are outliers, I will use </a:t>
            </a:r>
            <a:r>
              <a:rPr lang="en-IN" b="1" dirty="0" err="1" smtClean="0"/>
              <a:t>zscore</a:t>
            </a:r>
            <a:r>
              <a:rPr lang="en-IN" b="1" dirty="0" smtClean="0"/>
              <a:t> method to remove </a:t>
            </a:r>
            <a:r>
              <a:rPr lang="en-IN" b="1" dirty="0" err="1" smtClean="0"/>
              <a:t>it.By</a:t>
            </a:r>
            <a:r>
              <a:rPr lang="en-IN" b="1" dirty="0" smtClean="0"/>
              <a:t> removing outliers ,we can clean our data.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60848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1800</TotalTime>
  <Words>296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Car-Price-Prediction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Nitin Rajput</cp:lastModifiedBy>
  <cp:revision>234</cp:revision>
  <dcterms:created xsi:type="dcterms:W3CDTF">2016-07-15T05:07:08Z</dcterms:created>
  <dcterms:modified xsi:type="dcterms:W3CDTF">2021-09-30T13:08:53Z</dcterms:modified>
</cp:coreProperties>
</file>