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88" d="100"/>
          <a:sy n="88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3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54BF-086E-BB43-A686-1463561EBE51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27F1-E71E-3746-848C-79D31F26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3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619" y="388307"/>
            <a:ext cx="10484285" cy="5937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DOCKER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35878" y="1478075"/>
            <a:ext cx="5574083" cy="2054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Supervised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0747" y="3183102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EDA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7647" y="3183102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Preprocess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0531" y="1944503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Feature Selection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57431" y="1944503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1"/>
                </a:solidFill>
              </a:rPr>
              <a:t>Learning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4333" y="1944503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Model Evaluation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188758" y="3730539"/>
            <a:ext cx="33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4055658" y="2491940"/>
            <a:ext cx="1334873" cy="123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6918542" y="2491940"/>
            <a:ext cx="33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8785442" y="2491940"/>
            <a:ext cx="33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57431" y="1594818"/>
            <a:ext cx="3394913" cy="233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Regression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57430" y="3155079"/>
            <a:ext cx="3394913" cy="233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Classification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34394" y="3846241"/>
            <a:ext cx="5575567" cy="2054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/>
                </a:solidFill>
              </a:rPr>
              <a:t>Unsupervised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/>
          <p:cNvCxnSpPr>
            <a:stCxn id="5" idx="3"/>
            <a:endCxn id="28" idx="1"/>
          </p:cNvCxnSpPr>
          <p:nvPr/>
        </p:nvCxnSpPr>
        <p:spPr>
          <a:xfrm>
            <a:off x="4055658" y="3730539"/>
            <a:ext cx="1334873" cy="109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90531" y="4277976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Feature Selection?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57431" y="4277976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Clustering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>
            <a:stCxn id="28" idx="3"/>
            <a:endCxn id="30" idx="1"/>
          </p:cNvCxnSpPr>
          <p:nvPr/>
        </p:nvCxnSpPr>
        <p:spPr>
          <a:xfrm>
            <a:off x="6918542" y="4825413"/>
            <a:ext cx="33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24331" y="4277976"/>
            <a:ext cx="1528011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Cluster Evaluation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785440" y="4825413"/>
            <a:ext cx="33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0745" y="736783"/>
            <a:ext cx="10149216" cy="24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Read files </a:t>
            </a:r>
            <a:r>
              <a:rPr lang="mr-IN" dirty="0" smtClean="0">
                <a:solidFill>
                  <a:schemeClr val="accent1"/>
                </a:solidFill>
              </a:rPr>
              <a:t>–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json</a:t>
            </a:r>
            <a:r>
              <a:rPr lang="en-US" dirty="0" smtClean="0">
                <a:solidFill>
                  <a:schemeClr val="accent1"/>
                </a:solidFill>
              </a:rPr>
              <a:t>, pickle, parquet </a:t>
            </a:r>
            <a:r>
              <a:rPr lang="en-US" dirty="0" err="1" smtClean="0">
                <a:solidFill>
                  <a:schemeClr val="accent1"/>
                </a:solidFill>
              </a:rPr>
              <a:t>etc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60745" y="1088938"/>
            <a:ext cx="10149216" cy="24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Parallelization of tasks</a:t>
            </a:r>
          </a:p>
        </p:txBody>
      </p:sp>
    </p:spTree>
    <p:extLst>
      <p:ext uri="{BB962C8B-B14F-4D97-AF65-F5344CB8AC3E}">
        <p14:creationId xmlns:p14="http://schemas.microsoft.com/office/powerpoint/2010/main" val="27430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Rawat</dc:creator>
  <cp:lastModifiedBy>Nitin Rawat</cp:lastModifiedBy>
  <cp:revision>18</cp:revision>
  <dcterms:created xsi:type="dcterms:W3CDTF">2019-03-04T07:00:12Z</dcterms:created>
  <dcterms:modified xsi:type="dcterms:W3CDTF">2019-03-04T07:45:17Z</dcterms:modified>
</cp:coreProperties>
</file>