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8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E3D3-DE1F-40BE-BB84-F5EDEFDF972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69E208-A194-4033-B75F-0FEC1C301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the Project</a:t>
          </a:r>
        </a:p>
      </dgm:t>
    </dgm:pt>
    <dgm:pt modelId="{1AD07644-A309-4C54-B9C5-2DE11EF5CDA2}" type="parTrans" cxnId="{40F69603-BF5E-4759-99EA-17CAF9D058D0}">
      <dgm:prSet/>
      <dgm:spPr/>
      <dgm:t>
        <a:bodyPr/>
        <a:lstStyle/>
        <a:p>
          <a:endParaRPr lang="en-US"/>
        </a:p>
      </dgm:t>
    </dgm:pt>
    <dgm:pt modelId="{9EF957E6-0E78-455D-8DE5-77B1DF2A45C8}" type="sibTrans" cxnId="{40F69603-BF5E-4759-99EA-17CAF9D058D0}">
      <dgm:prSet/>
      <dgm:spPr/>
      <dgm:t>
        <a:bodyPr/>
        <a:lstStyle/>
        <a:p>
          <a:endParaRPr lang="en-US"/>
        </a:p>
      </dgm:t>
    </dgm:pt>
    <dgm:pt modelId="{00D775FF-2B35-469E-99A4-6B210BD7A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and Importance</a:t>
          </a:r>
        </a:p>
      </dgm:t>
    </dgm:pt>
    <dgm:pt modelId="{A243F080-060C-4365-B699-61A0C4369B79}" type="parTrans" cxnId="{08B3DA24-40EE-45B1-898F-9F3981036987}">
      <dgm:prSet/>
      <dgm:spPr/>
      <dgm:t>
        <a:bodyPr/>
        <a:lstStyle/>
        <a:p>
          <a:endParaRPr lang="en-US"/>
        </a:p>
      </dgm:t>
    </dgm:pt>
    <dgm:pt modelId="{82E695BA-7108-4977-8542-D05150745404}" type="sibTrans" cxnId="{08B3DA24-40EE-45B1-898F-9F3981036987}">
      <dgm:prSet/>
      <dgm:spPr/>
      <dgm:t>
        <a:bodyPr/>
        <a:lstStyle/>
        <a:p>
          <a:endParaRPr lang="en-US"/>
        </a:p>
      </dgm:t>
    </dgm:pt>
    <dgm:pt modelId="{94A8584D-6E18-440F-87AB-418984CBBA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 and Methodology</a:t>
          </a:r>
        </a:p>
      </dgm:t>
    </dgm:pt>
    <dgm:pt modelId="{C4890DDE-74AA-4C05-8144-DC634AECB991}" type="parTrans" cxnId="{2CD886A7-4BC2-4909-BD42-4950ED608486}">
      <dgm:prSet/>
      <dgm:spPr/>
      <dgm:t>
        <a:bodyPr/>
        <a:lstStyle/>
        <a:p>
          <a:endParaRPr lang="en-US"/>
        </a:p>
      </dgm:t>
    </dgm:pt>
    <dgm:pt modelId="{0CAEFF88-AD47-4F04-8364-20E7FAAD759D}" type="sibTrans" cxnId="{2CD886A7-4BC2-4909-BD42-4950ED608486}">
      <dgm:prSet/>
      <dgm:spPr/>
      <dgm:t>
        <a:bodyPr/>
        <a:lstStyle/>
        <a:p>
          <a:endParaRPr lang="en-US"/>
        </a:p>
      </dgm:t>
    </dgm:pt>
    <dgm:pt modelId="{FAAC4657-F42E-4CF8-9683-6E06E8BFD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Details</a:t>
          </a:r>
        </a:p>
      </dgm:t>
    </dgm:pt>
    <dgm:pt modelId="{808E6BC6-089C-444E-B07A-B4D8DFDBF8EC}" type="parTrans" cxnId="{1FC67928-C119-4B81-93AC-533F414BBF93}">
      <dgm:prSet/>
      <dgm:spPr/>
      <dgm:t>
        <a:bodyPr/>
        <a:lstStyle/>
        <a:p>
          <a:endParaRPr lang="en-US"/>
        </a:p>
      </dgm:t>
    </dgm:pt>
    <dgm:pt modelId="{6E920773-6689-4C84-9A00-12F813CF0A0A}" type="sibTrans" cxnId="{1FC67928-C119-4B81-93AC-533F414BBF93}">
      <dgm:prSet/>
      <dgm:spPr/>
      <dgm:t>
        <a:bodyPr/>
        <a:lstStyle/>
        <a:p>
          <a:endParaRPr lang="en-US"/>
        </a:p>
      </dgm:t>
    </dgm:pt>
    <dgm:pt modelId="{24AFBCAB-EA00-4E4A-BFC2-1FCAA3BDF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and Testing</a:t>
          </a:r>
        </a:p>
      </dgm:t>
    </dgm:pt>
    <dgm:pt modelId="{6230470D-6ABF-4F98-BD56-65E81594F300}" type="parTrans" cxnId="{63D36FDD-E23E-4B44-A6E3-6D299231D34A}">
      <dgm:prSet/>
      <dgm:spPr/>
      <dgm:t>
        <a:bodyPr/>
        <a:lstStyle/>
        <a:p>
          <a:endParaRPr lang="en-US"/>
        </a:p>
      </dgm:t>
    </dgm:pt>
    <dgm:pt modelId="{494F9755-9DFF-407B-AED2-49B7F8D052AA}" type="sibTrans" cxnId="{63D36FDD-E23E-4B44-A6E3-6D299231D34A}">
      <dgm:prSet/>
      <dgm:spPr/>
      <dgm:t>
        <a:bodyPr/>
        <a:lstStyle/>
        <a:p>
          <a:endParaRPr lang="en-US"/>
        </a:p>
      </dgm:t>
    </dgm:pt>
    <dgm:pt modelId="{E312399C-B565-4319-A889-2374BE6E8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Analysis</a:t>
          </a:r>
        </a:p>
      </dgm:t>
    </dgm:pt>
    <dgm:pt modelId="{3EE44FF9-9F6D-4E74-AAAB-9351015663A2}" type="parTrans" cxnId="{46E85D27-9058-47FB-8954-71B0D33269E2}">
      <dgm:prSet/>
      <dgm:spPr/>
      <dgm:t>
        <a:bodyPr/>
        <a:lstStyle/>
        <a:p>
          <a:endParaRPr lang="en-US"/>
        </a:p>
      </dgm:t>
    </dgm:pt>
    <dgm:pt modelId="{3112B414-4EA9-4637-98C6-461593AE4218}" type="sibTrans" cxnId="{46E85D27-9058-47FB-8954-71B0D33269E2}">
      <dgm:prSet/>
      <dgm:spPr/>
      <dgm:t>
        <a:bodyPr/>
        <a:lstStyle/>
        <a:p>
          <a:endParaRPr lang="en-US"/>
        </a:p>
      </dgm:t>
    </dgm:pt>
    <dgm:pt modelId="{FA417378-FA07-4B0C-A3DC-F9253BEBE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and Future Work</a:t>
          </a:r>
        </a:p>
      </dgm:t>
    </dgm:pt>
    <dgm:pt modelId="{3DF8175B-75F2-4D5A-9BFF-ECAFF3FAD21C}" type="parTrans" cxnId="{11E4C44E-52D8-463A-A9C1-C9F1B94EF572}">
      <dgm:prSet/>
      <dgm:spPr/>
      <dgm:t>
        <a:bodyPr/>
        <a:lstStyle/>
        <a:p>
          <a:endParaRPr lang="en-US"/>
        </a:p>
      </dgm:t>
    </dgm:pt>
    <dgm:pt modelId="{15F5FEF1-4D28-4D17-84CC-3BFD2C85AEFC}" type="sibTrans" cxnId="{11E4C44E-52D8-463A-A9C1-C9F1B94EF572}">
      <dgm:prSet/>
      <dgm:spPr/>
      <dgm:t>
        <a:bodyPr/>
        <a:lstStyle/>
        <a:p>
          <a:endParaRPr lang="en-US"/>
        </a:p>
      </dgm:t>
    </dgm:pt>
    <dgm:pt modelId="{FF71614E-1234-4B7D-9243-E2206DF3C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Q&amp;A</a:t>
          </a:r>
        </a:p>
      </dgm:t>
    </dgm:pt>
    <dgm:pt modelId="{23194AB7-EBDB-4F85-A637-8D3E9CE305BE}" type="parTrans" cxnId="{C41F5DA6-E78D-4A20-A9C7-28E52357A960}">
      <dgm:prSet/>
      <dgm:spPr/>
      <dgm:t>
        <a:bodyPr/>
        <a:lstStyle/>
        <a:p>
          <a:endParaRPr lang="en-US"/>
        </a:p>
      </dgm:t>
    </dgm:pt>
    <dgm:pt modelId="{412FD11C-4BE8-4EA6-B5A9-0494B48A7772}" type="sibTrans" cxnId="{C41F5DA6-E78D-4A20-A9C7-28E52357A960}">
      <dgm:prSet/>
      <dgm:spPr/>
      <dgm:t>
        <a:bodyPr/>
        <a:lstStyle/>
        <a:p>
          <a:endParaRPr lang="en-US"/>
        </a:p>
      </dgm:t>
    </dgm:pt>
    <dgm:pt modelId="{F0563EAD-A20E-49DF-A62B-D8B138E4174B}" type="pres">
      <dgm:prSet presAssocID="{6E58E3D3-DE1F-40BE-BB84-F5EDEFDF9725}" presName="root" presStyleCnt="0">
        <dgm:presLayoutVars>
          <dgm:dir/>
          <dgm:resizeHandles val="exact"/>
        </dgm:presLayoutVars>
      </dgm:prSet>
      <dgm:spPr/>
    </dgm:pt>
    <dgm:pt modelId="{B92B4AE7-1A89-4A6A-B2F3-0B7019BFBF75}" type="pres">
      <dgm:prSet presAssocID="{AA69E208-A194-4033-B75F-0FEC1C3012DB}" presName="compNode" presStyleCnt="0"/>
      <dgm:spPr/>
    </dgm:pt>
    <dgm:pt modelId="{93451B8D-A1F1-47A8-A7CB-5873A2530698}" type="pres">
      <dgm:prSet presAssocID="{AA69E208-A194-4033-B75F-0FEC1C3012D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EFE8C7E3-2308-4A0C-9EF7-9141B29B449E}" type="pres">
      <dgm:prSet presAssocID="{AA69E208-A194-4033-B75F-0FEC1C3012DB}" presName="spaceRect" presStyleCnt="0"/>
      <dgm:spPr/>
    </dgm:pt>
    <dgm:pt modelId="{6953C967-3062-4F0F-BB91-889DF436C124}" type="pres">
      <dgm:prSet presAssocID="{AA69E208-A194-4033-B75F-0FEC1C3012DB}" presName="textRect" presStyleLbl="revTx" presStyleIdx="0" presStyleCnt="8">
        <dgm:presLayoutVars>
          <dgm:chMax val="1"/>
          <dgm:chPref val="1"/>
        </dgm:presLayoutVars>
      </dgm:prSet>
      <dgm:spPr/>
    </dgm:pt>
    <dgm:pt modelId="{6B8A0D78-4C5B-4310-BE99-16B7672AD164}" type="pres">
      <dgm:prSet presAssocID="{9EF957E6-0E78-455D-8DE5-77B1DF2A45C8}" presName="sibTrans" presStyleCnt="0"/>
      <dgm:spPr/>
    </dgm:pt>
    <dgm:pt modelId="{BA0C896C-0C30-404F-AA19-0170B046CD1D}" type="pres">
      <dgm:prSet presAssocID="{00D775FF-2B35-469E-99A4-6B210BD7AE50}" presName="compNode" presStyleCnt="0"/>
      <dgm:spPr/>
    </dgm:pt>
    <dgm:pt modelId="{147E8E84-994D-403E-9253-2ABA3C146573}" type="pres">
      <dgm:prSet presAssocID="{00D775FF-2B35-469E-99A4-6B210BD7AE5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E58094F7-6FD7-4AAE-8D17-4AD145384F02}" type="pres">
      <dgm:prSet presAssocID="{00D775FF-2B35-469E-99A4-6B210BD7AE50}" presName="spaceRect" presStyleCnt="0"/>
      <dgm:spPr/>
    </dgm:pt>
    <dgm:pt modelId="{283EED5A-549B-4855-A5ED-3D78BB6F2351}" type="pres">
      <dgm:prSet presAssocID="{00D775FF-2B35-469E-99A4-6B210BD7AE50}" presName="textRect" presStyleLbl="revTx" presStyleIdx="1" presStyleCnt="8">
        <dgm:presLayoutVars>
          <dgm:chMax val="1"/>
          <dgm:chPref val="1"/>
        </dgm:presLayoutVars>
      </dgm:prSet>
      <dgm:spPr/>
    </dgm:pt>
    <dgm:pt modelId="{251D41F2-3580-4AF9-A191-424ABAF59896}" type="pres">
      <dgm:prSet presAssocID="{82E695BA-7108-4977-8542-D05150745404}" presName="sibTrans" presStyleCnt="0"/>
      <dgm:spPr/>
    </dgm:pt>
    <dgm:pt modelId="{E66080E6-F69F-4727-ACBC-342A8FB9C6CA}" type="pres">
      <dgm:prSet presAssocID="{94A8584D-6E18-440F-87AB-418984CBBA33}" presName="compNode" presStyleCnt="0"/>
      <dgm:spPr/>
    </dgm:pt>
    <dgm:pt modelId="{999E0E48-3BE6-4F13-AC4B-16254C3CCCA3}" type="pres">
      <dgm:prSet presAssocID="{94A8584D-6E18-440F-87AB-418984CBBA3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4EDDD8AF-6DC9-4454-A1F9-08A8AA93E399}" type="pres">
      <dgm:prSet presAssocID="{94A8584D-6E18-440F-87AB-418984CBBA33}" presName="spaceRect" presStyleCnt="0"/>
      <dgm:spPr/>
    </dgm:pt>
    <dgm:pt modelId="{DF340DDB-FBB2-4B8D-ACF0-A2DEBFC23B24}" type="pres">
      <dgm:prSet presAssocID="{94A8584D-6E18-440F-87AB-418984CBBA33}" presName="textRect" presStyleLbl="revTx" presStyleIdx="2" presStyleCnt="8">
        <dgm:presLayoutVars>
          <dgm:chMax val="1"/>
          <dgm:chPref val="1"/>
        </dgm:presLayoutVars>
      </dgm:prSet>
      <dgm:spPr/>
    </dgm:pt>
    <dgm:pt modelId="{04D5029D-CB7A-440D-8006-71EC6FA2DF93}" type="pres">
      <dgm:prSet presAssocID="{0CAEFF88-AD47-4F04-8364-20E7FAAD759D}" presName="sibTrans" presStyleCnt="0"/>
      <dgm:spPr/>
    </dgm:pt>
    <dgm:pt modelId="{032672FD-6C15-48D1-8985-DE55389E1187}" type="pres">
      <dgm:prSet presAssocID="{FAAC4657-F42E-4CF8-9683-6E06E8BFD19A}" presName="compNode" presStyleCnt="0"/>
      <dgm:spPr/>
    </dgm:pt>
    <dgm:pt modelId="{8AE1773D-EA75-4949-BE5A-7C5234ECCED6}" type="pres">
      <dgm:prSet presAssocID="{FAAC4657-F42E-4CF8-9683-6E06E8BFD19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C96DC52B-2B4C-4D7C-99EA-B09BF99898FA}" type="pres">
      <dgm:prSet presAssocID="{FAAC4657-F42E-4CF8-9683-6E06E8BFD19A}" presName="spaceRect" presStyleCnt="0"/>
      <dgm:spPr/>
    </dgm:pt>
    <dgm:pt modelId="{4D70F7EF-4674-4584-973B-1952F2154705}" type="pres">
      <dgm:prSet presAssocID="{FAAC4657-F42E-4CF8-9683-6E06E8BFD19A}" presName="textRect" presStyleLbl="revTx" presStyleIdx="3" presStyleCnt="8">
        <dgm:presLayoutVars>
          <dgm:chMax val="1"/>
          <dgm:chPref val="1"/>
        </dgm:presLayoutVars>
      </dgm:prSet>
      <dgm:spPr/>
    </dgm:pt>
    <dgm:pt modelId="{F4D5FA15-965D-454C-8A0E-34D9EE54A011}" type="pres">
      <dgm:prSet presAssocID="{6E920773-6689-4C84-9A00-12F813CF0A0A}" presName="sibTrans" presStyleCnt="0"/>
      <dgm:spPr/>
    </dgm:pt>
    <dgm:pt modelId="{E064DFA4-990A-4505-BA62-31E3EC1411BA}" type="pres">
      <dgm:prSet presAssocID="{24AFBCAB-EA00-4E4A-BFC2-1FCAA3BDFC4A}" presName="compNode" presStyleCnt="0"/>
      <dgm:spPr/>
    </dgm:pt>
    <dgm:pt modelId="{EBC405FA-D7E1-4E1C-9C5D-03779B444C37}" type="pres">
      <dgm:prSet presAssocID="{24AFBCAB-EA00-4E4A-BFC2-1FCAA3BDFC4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DF925F6A-806C-4E6C-948E-63D41EEC37BC}" type="pres">
      <dgm:prSet presAssocID="{24AFBCAB-EA00-4E4A-BFC2-1FCAA3BDFC4A}" presName="spaceRect" presStyleCnt="0"/>
      <dgm:spPr/>
    </dgm:pt>
    <dgm:pt modelId="{B3058E18-1250-4C71-8F5E-88DF6FD92E57}" type="pres">
      <dgm:prSet presAssocID="{24AFBCAB-EA00-4E4A-BFC2-1FCAA3BDFC4A}" presName="textRect" presStyleLbl="revTx" presStyleIdx="4" presStyleCnt="8">
        <dgm:presLayoutVars>
          <dgm:chMax val="1"/>
          <dgm:chPref val="1"/>
        </dgm:presLayoutVars>
      </dgm:prSet>
      <dgm:spPr/>
    </dgm:pt>
    <dgm:pt modelId="{96050028-DE1D-4ED8-8DC4-E6658B01588C}" type="pres">
      <dgm:prSet presAssocID="{494F9755-9DFF-407B-AED2-49B7F8D052AA}" presName="sibTrans" presStyleCnt="0"/>
      <dgm:spPr/>
    </dgm:pt>
    <dgm:pt modelId="{F6906D74-E7F6-46BF-9EE7-086AD245F727}" type="pres">
      <dgm:prSet presAssocID="{E312399C-B565-4319-A889-2374BE6E890B}" presName="compNode" presStyleCnt="0"/>
      <dgm:spPr/>
    </dgm:pt>
    <dgm:pt modelId="{F23466A5-3DBA-491E-970C-5BE613A97CE9}" type="pres">
      <dgm:prSet presAssocID="{E312399C-B565-4319-A889-2374BE6E890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88CD828A-177F-496E-A8CA-64C38BDB396E}" type="pres">
      <dgm:prSet presAssocID="{E312399C-B565-4319-A889-2374BE6E890B}" presName="spaceRect" presStyleCnt="0"/>
      <dgm:spPr/>
    </dgm:pt>
    <dgm:pt modelId="{F4CAE649-659E-4456-A025-72198B4376E2}" type="pres">
      <dgm:prSet presAssocID="{E312399C-B565-4319-A889-2374BE6E890B}" presName="textRect" presStyleLbl="revTx" presStyleIdx="5" presStyleCnt="8">
        <dgm:presLayoutVars>
          <dgm:chMax val="1"/>
          <dgm:chPref val="1"/>
        </dgm:presLayoutVars>
      </dgm:prSet>
      <dgm:spPr/>
    </dgm:pt>
    <dgm:pt modelId="{D58A37DA-FC7F-48C1-8F7C-4DCE91D5B0A1}" type="pres">
      <dgm:prSet presAssocID="{3112B414-4EA9-4637-98C6-461593AE4218}" presName="sibTrans" presStyleCnt="0"/>
      <dgm:spPr/>
    </dgm:pt>
    <dgm:pt modelId="{0EE04B02-D3F1-47BE-B393-F89516D4B086}" type="pres">
      <dgm:prSet presAssocID="{FA417378-FA07-4B0C-A3DC-F9253BEBE018}" presName="compNode" presStyleCnt="0"/>
      <dgm:spPr/>
    </dgm:pt>
    <dgm:pt modelId="{4A4EF5AF-8218-4F9C-8131-9068D6DEC4EA}" type="pres">
      <dgm:prSet presAssocID="{FA417378-FA07-4B0C-A3DC-F9253BEBE01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282A09BA-3BFF-487A-A0C6-333BC99B0A29}" type="pres">
      <dgm:prSet presAssocID="{FA417378-FA07-4B0C-A3DC-F9253BEBE018}" presName="spaceRect" presStyleCnt="0"/>
      <dgm:spPr/>
    </dgm:pt>
    <dgm:pt modelId="{B5A96A60-7291-43D1-BD03-6904899CF1BF}" type="pres">
      <dgm:prSet presAssocID="{FA417378-FA07-4B0C-A3DC-F9253BEBE018}" presName="textRect" presStyleLbl="revTx" presStyleIdx="6" presStyleCnt="8">
        <dgm:presLayoutVars>
          <dgm:chMax val="1"/>
          <dgm:chPref val="1"/>
        </dgm:presLayoutVars>
      </dgm:prSet>
      <dgm:spPr/>
    </dgm:pt>
    <dgm:pt modelId="{05AFB4D6-83CD-4023-85D8-D50246F7B956}" type="pres">
      <dgm:prSet presAssocID="{15F5FEF1-4D28-4D17-84CC-3BFD2C85AEFC}" presName="sibTrans" presStyleCnt="0"/>
      <dgm:spPr/>
    </dgm:pt>
    <dgm:pt modelId="{4D2F2183-1AF5-4B76-979D-086E418C61CF}" type="pres">
      <dgm:prSet presAssocID="{FF71614E-1234-4B7D-9243-E2206DF3C333}" presName="compNode" presStyleCnt="0"/>
      <dgm:spPr/>
    </dgm:pt>
    <dgm:pt modelId="{F3AF3984-7E93-4BD1-A9F1-14D61F0FB684}" type="pres">
      <dgm:prSet presAssocID="{FF71614E-1234-4B7D-9243-E2206DF3C33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FB86C6E-AA4A-4403-AA55-A3C56DDB19E0}" type="pres">
      <dgm:prSet presAssocID="{FF71614E-1234-4B7D-9243-E2206DF3C333}" presName="spaceRect" presStyleCnt="0"/>
      <dgm:spPr/>
    </dgm:pt>
    <dgm:pt modelId="{D3BD6F6E-9699-4417-93F9-7C737C73DEA8}" type="pres">
      <dgm:prSet presAssocID="{FF71614E-1234-4B7D-9243-E2206DF3C33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0F69603-BF5E-4759-99EA-17CAF9D058D0}" srcId="{6E58E3D3-DE1F-40BE-BB84-F5EDEFDF9725}" destId="{AA69E208-A194-4033-B75F-0FEC1C3012DB}" srcOrd="0" destOrd="0" parTransId="{1AD07644-A309-4C54-B9C5-2DE11EF5CDA2}" sibTransId="{9EF957E6-0E78-455D-8DE5-77B1DF2A45C8}"/>
    <dgm:cxn modelId="{F6444C07-4CE5-4D44-BD81-BF8B88749C26}" type="presOf" srcId="{E312399C-B565-4319-A889-2374BE6E890B}" destId="{F4CAE649-659E-4456-A025-72198B4376E2}" srcOrd="0" destOrd="0" presId="urn:microsoft.com/office/officeart/2018/2/layout/IconLabelList"/>
    <dgm:cxn modelId="{2315C015-561B-4DB9-A0B1-FE591FC75A9A}" type="presOf" srcId="{6E58E3D3-DE1F-40BE-BB84-F5EDEFDF9725}" destId="{F0563EAD-A20E-49DF-A62B-D8B138E4174B}" srcOrd="0" destOrd="0" presId="urn:microsoft.com/office/officeart/2018/2/layout/IconLabelList"/>
    <dgm:cxn modelId="{08B3DA24-40EE-45B1-898F-9F3981036987}" srcId="{6E58E3D3-DE1F-40BE-BB84-F5EDEFDF9725}" destId="{00D775FF-2B35-469E-99A4-6B210BD7AE50}" srcOrd="1" destOrd="0" parTransId="{A243F080-060C-4365-B699-61A0C4369B79}" sibTransId="{82E695BA-7108-4977-8542-D05150745404}"/>
    <dgm:cxn modelId="{46E85D27-9058-47FB-8954-71B0D33269E2}" srcId="{6E58E3D3-DE1F-40BE-BB84-F5EDEFDF9725}" destId="{E312399C-B565-4319-A889-2374BE6E890B}" srcOrd="5" destOrd="0" parTransId="{3EE44FF9-9F6D-4E74-AAAB-9351015663A2}" sibTransId="{3112B414-4EA9-4637-98C6-461593AE4218}"/>
    <dgm:cxn modelId="{1FC67928-C119-4B81-93AC-533F414BBF93}" srcId="{6E58E3D3-DE1F-40BE-BB84-F5EDEFDF9725}" destId="{FAAC4657-F42E-4CF8-9683-6E06E8BFD19A}" srcOrd="3" destOrd="0" parTransId="{808E6BC6-089C-444E-B07A-B4D8DFDBF8EC}" sibTransId="{6E920773-6689-4C84-9A00-12F813CF0A0A}"/>
    <dgm:cxn modelId="{8EF67C2F-A781-4A61-8CFE-A18E564EA026}" type="presOf" srcId="{94A8584D-6E18-440F-87AB-418984CBBA33}" destId="{DF340DDB-FBB2-4B8D-ACF0-A2DEBFC23B24}" srcOrd="0" destOrd="0" presId="urn:microsoft.com/office/officeart/2018/2/layout/IconLabelList"/>
    <dgm:cxn modelId="{11E4C44E-52D8-463A-A9C1-C9F1B94EF572}" srcId="{6E58E3D3-DE1F-40BE-BB84-F5EDEFDF9725}" destId="{FA417378-FA07-4B0C-A3DC-F9253BEBE018}" srcOrd="6" destOrd="0" parTransId="{3DF8175B-75F2-4D5A-9BFF-ECAFF3FAD21C}" sibTransId="{15F5FEF1-4D28-4D17-84CC-3BFD2C85AEFC}"/>
    <dgm:cxn modelId="{8F99904F-53AF-4916-80E4-CA493CC6C062}" type="presOf" srcId="{AA69E208-A194-4033-B75F-0FEC1C3012DB}" destId="{6953C967-3062-4F0F-BB91-889DF436C124}" srcOrd="0" destOrd="0" presId="urn:microsoft.com/office/officeart/2018/2/layout/IconLabelList"/>
    <dgm:cxn modelId="{771E145A-957E-40BE-99F8-13A6D459A260}" type="presOf" srcId="{24AFBCAB-EA00-4E4A-BFC2-1FCAA3BDFC4A}" destId="{B3058E18-1250-4C71-8F5E-88DF6FD92E57}" srcOrd="0" destOrd="0" presId="urn:microsoft.com/office/officeart/2018/2/layout/IconLabelList"/>
    <dgm:cxn modelId="{F0F8C28B-7149-4385-BDF2-706A56E611EC}" type="presOf" srcId="{FF71614E-1234-4B7D-9243-E2206DF3C333}" destId="{D3BD6F6E-9699-4417-93F9-7C737C73DEA8}" srcOrd="0" destOrd="0" presId="urn:microsoft.com/office/officeart/2018/2/layout/IconLabelList"/>
    <dgm:cxn modelId="{C41F5DA6-E78D-4A20-A9C7-28E52357A960}" srcId="{6E58E3D3-DE1F-40BE-BB84-F5EDEFDF9725}" destId="{FF71614E-1234-4B7D-9243-E2206DF3C333}" srcOrd="7" destOrd="0" parTransId="{23194AB7-EBDB-4F85-A637-8D3E9CE305BE}" sibTransId="{412FD11C-4BE8-4EA6-B5A9-0494B48A7772}"/>
    <dgm:cxn modelId="{4D48BCA6-2BF8-45D0-B3E2-509EA86903C0}" type="presOf" srcId="{FAAC4657-F42E-4CF8-9683-6E06E8BFD19A}" destId="{4D70F7EF-4674-4584-973B-1952F2154705}" srcOrd="0" destOrd="0" presId="urn:microsoft.com/office/officeart/2018/2/layout/IconLabelList"/>
    <dgm:cxn modelId="{2CD886A7-4BC2-4909-BD42-4950ED608486}" srcId="{6E58E3D3-DE1F-40BE-BB84-F5EDEFDF9725}" destId="{94A8584D-6E18-440F-87AB-418984CBBA33}" srcOrd="2" destOrd="0" parTransId="{C4890DDE-74AA-4C05-8144-DC634AECB991}" sibTransId="{0CAEFF88-AD47-4F04-8364-20E7FAAD759D}"/>
    <dgm:cxn modelId="{4DE249B3-2BFD-485E-AADA-BE83EB2A3BEA}" type="presOf" srcId="{FA417378-FA07-4B0C-A3DC-F9253BEBE018}" destId="{B5A96A60-7291-43D1-BD03-6904899CF1BF}" srcOrd="0" destOrd="0" presId="urn:microsoft.com/office/officeart/2018/2/layout/IconLabelList"/>
    <dgm:cxn modelId="{63D36FDD-E23E-4B44-A6E3-6D299231D34A}" srcId="{6E58E3D3-DE1F-40BE-BB84-F5EDEFDF9725}" destId="{24AFBCAB-EA00-4E4A-BFC2-1FCAA3BDFC4A}" srcOrd="4" destOrd="0" parTransId="{6230470D-6ABF-4F98-BD56-65E81594F300}" sibTransId="{494F9755-9DFF-407B-AED2-49B7F8D052AA}"/>
    <dgm:cxn modelId="{6547B5EE-B2FD-4000-94D0-D9ED1CF4695F}" type="presOf" srcId="{00D775FF-2B35-469E-99A4-6B210BD7AE50}" destId="{283EED5A-549B-4855-A5ED-3D78BB6F2351}" srcOrd="0" destOrd="0" presId="urn:microsoft.com/office/officeart/2018/2/layout/IconLabelList"/>
    <dgm:cxn modelId="{37DA320E-2856-4B8E-9B80-4F1C79A1616C}" type="presParOf" srcId="{F0563EAD-A20E-49DF-A62B-D8B138E4174B}" destId="{B92B4AE7-1A89-4A6A-B2F3-0B7019BFBF75}" srcOrd="0" destOrd="0" presId="urn:microsoft.com/office/officeart/2018/2/layout/IconLabelList"/>
    <dgm:cxn modelId="{16B5D81C-75A7-47F7-88D7-C30BD27961D0}" type="presParOf" srcId="{B92B4AE7-1A89-4A6A-B2F3-0B7019BFBF75}" destId="{93451B8D-A1F1-47A8-A7CB-5873A2530698}" srcOrd="0" destOrd="0" presId="urn:microsoft.com/office/officeart/2018/2/layout/IconLabelList"/>
    <dgm:cxn modelId="{83B96F99-F26A-49C8-8C70-AA0170E7EB58}" type="presParOf" srcId="{B92B4AE7-1A89-4A6A-B2F3-0B7019BFBF75}" destId="{EFE8C7E3-2308-4A0C-9EF7-9141B29B449E}" srcOrd="1" destOrd="0" presId="urn:microsoft.com/office/officeart/2018/2/layout/IconLabelList"/>
    <dgm:cxn modelId="{816AD84B-25E4-4D21-9C26-5E2C6AA2FDFA}" type="presParOf" srcId="{B92B4AE7-1A89-4A6A-B2F3-0B7019BFBF75}" destId="{6953C967-3062-4F0F-BB91-889DF436C124}" srcOrd="2" destOrd="0" presId="urn:microsoft.com/office/officeart/2018/2/layout/IconLabelList"/>
    <dgm:cxn modelId="{5A8FD346-2453-4769-ACEE-EC403EDF637F}" type="presParOf" srcId="{F0563EAD-A20E-49DF-A62B-D8B138E4174B}" destId="{6B8A0D78-4C5B-4310-BE99-16B7672AD164}" srcOrd="1" destOrd="0" presId="urn:microsoft.com/office/officeart/2018/2/layout/IconLabelList"/>
    <dgm:cxn modelId="{FFAD38D6-FFCD-4760-8E2C-DB51BC2DD025}" type="presParOf" srcId="{F0563EAD-A20E-49DF-A62B-D8B138E4174B}" destId="{BA0C896C-0C30-404F-AA19-0170B046CD1D}" srcOrd="2" destOrd="0" presId="urn:microsoft.com/office/officeart/2018/2/layout/IconLabelList"/>
    <dgm:cxn modelId="{EBF1902E-148A-4D8E-970F-43419B295F4E}" type="presParOf" srcId="{BA0C896C-0C30-404F-AA19-0170B046CD1D}" destId="{147E8E84-994D-403E-9253-2ABA3C146573}" srcOrd="0" destOrd="0" presId="urn:microsoft.com/office/officeart/2018/2/layout/IconLabelList"/>
    <dgm:cxn modelId="{9AA9454B-6218-416F-B425-3F7836489BE2}" type="presParOf" srcId="{BA0C896C-0C30-404F-AA19-0170B046CD1D}" destId="{E58094F7-6FD7-4AAE-8D17-4AD145384F02}" srcOrd="1" destOrd="0" presId="urn:microsoft.com/office/officeart/2018/2/layout/IconLabelList"/>
    <dgm:cxn modelId="{C0869979-2E03-494F-B1A9-A3AF91BA2537}" type="presParOf" srcId="{BA0C896C-0C30-404F-AA19-0170B046CD1D}" destId="{283EED5A-549B-4855-A5ED-3D78BB6F2351}" srcOrd="2" destOrd="0" presId="urn:microsoft.com/office/officeart/2018/2/layout/IconLabelList"/>
    <dgm:cxn modelId="{520BD73B-B504-49E3-BD00-08BEBEA45CBB}" type="presParOf" srcId="{F0563EAD-A20E-49DF-A62B-D8B138E4174B}" destId="{251D41F2-3580-4AF9-A191-424ABAF59896}" srcOrd="3" destOrd="0" presId="urn:microsoft.com/office/officeart/2018/2/layout/IconLabelList"/>
    <dgm:cxn modelId="{F848EA1D-B897-4A68-85B0-E0E6524ACE4B}" type="presParOf" srcId="{F0563EAD-A20E-49DF-A62B-D8B138E4174B}" destId="{E66080E6-F69F-4727-ACBC-342A8FB9C6CA}" srcOrd="4" destOrd="0" presId="urn:microsoft.com/office/officeart/2018/2/layout/IconLabelList"/>
    <dgm:cxn modelId="{273A1DF4-913B-4A67-9CFF-2A736CE0B37D}" type="presParOf" srcId="{E66080E6-F69F-4727-ACBC-342A8FB9C6CA}" destId="{999E0E48-3BE6-4F13-AC4B-16254C3CCCA3}" srcOrd="0" destOrd="0" presId="urn:microsoft.com/office/officeart/2018/2/layout/IconLabelList"/>
    <dgm:cxn modelId="{394F89EB-EC0D-4EEB-A06C-5532B9AB16F3}" type="presParOf" srcId="{E66080E6-F69F-4727-ACBC-342A8FB9C6CA}" destId="{4EDDD8AF-6DC9-4454-A1F9-08A8AA93E399}" srcOrd="1" destOrd="0" presId="urn:microsoft.com/office/officeart/2018/2/layout/IconLabelList"/>
    <dgm:cxn modelId="{F0C5F716-8776-448C-B607-E3A7E91EAFF5}" type="presParOf" srcId="{E66080E6-F69F-4727-ACBC-342A8FB9C6CA}" destId="{DF340DDB-FBB2-4B8D-ACF0-A2DEBFC23B24}" srcOrd="2" destOrd="0" presId="urn:microsoft.com/office/officeart/2018/2/layout/IconLabelList"/>
    <dgm:cxn modelId="{E0B4EE8A-348A-4100-B4E9-2A4338EEA20A}" type="presParOf" srcId="{F0563EAD-A20E-49DF-A62B-D8B138E4174B}" destId="{04D5029D-CB7A-440D-8006-71EC6FA2DF93}" srcOrd="5" destOrd="0" presId="urn:microsoft.com/office/officeart/2018/2/layout/IconLabelList"/>
    <dgm:cxn modelId="{956F976C-334B-44EA-861E-5778022EAD8F}" type="presParOf" srcId="{F0563EAD-A20E-49DF-A62B-D8B138E4174B}" destId="{032672FD-6C15-48D1-8985-DE55389E1187}" srcOrd="6" destOrd="0" presId="urn:microsoft.com/office/officeart/2018/2/layout/IconLabelList"/>
    <dgm:cxn modelId="{5366F7C5-A944-480A-9A17-411DA2A5636D}" type="presParOf" srcId="{032672FD-6C15-48D1-8985-DE55389E1187}" destId="{8AE1773D-EA75-4949-BE5A-7C5234ECCED6}" srcOrd="0" destOrd="0" presId="urn:microsoft.com/office/officeart/2018/2/layout/IconLabelList"/>
    <dgm:cxn modelId="{57EEFA30-B298-4310-AA03-315F2CA648B6}" type="presParOf" srcId="{032672FD-6C15-48D1-8985-DE55389E1187}" destId="{C96DC52B-2B4C-4D7C-99EA-B09BF99898FA}" srcOrd="1" destOrd="0" presId="urn:microsoft.com/office/officeart/2018/2/layout/IconLabelList"/>
    <dgm:cxn modelId="{57BE07D5-98F6-4EE8-8403-D55CBE02C429}" type="presParOf" srcId="{032672FD-6C15-48D1-8985-DE55389E1187}" destId="{4D70F7EF-4674-4584-973B-1952F2154705}" srcOrd="2" destOrd="0" presId="urn:microsoft.com/office/officeart/2018/2/layout/IconLabelList"/>
    <dgm:cxn modelId="{305D7B54-3272-45B2-ABEF-A73B886AA7DB}" type="presParOf" srcId="{F0563EAD-A20E-49DF-A62B-D8B138E4174B}" destId="{F4D5FA15-965D-454C-8A0E-34D9EE54A011}" srcOrd="7" destOrd="0" presId="urn:microsoft.com/office/officeart/2018/2/layout/IconLabelList"/>
    <dgm:cxn modelId="{3ECF65CB-C076-4D9B-95D3-530B1ACC4AFE}" type="presParOf" srcId="{F0563EAD-A20E-49DF-A62B-D8B138E4174B}" destId="{E064DFA4-990A-4505-BA62-31E3EC1411BA}" srcOrd="8" destOrd="0" presId="urn:microsoft.com/office/officeart/2018/2/layout/IconLabelList"/>
    <dgm:cxn modelId="{7D5AE05C-B5F2-4C8E-9A0C-BE977ABA96EC}" type="presParOf" srcId="{E064DFA4-990A-4505-BA62-31E3EC1411BA}" destId="{EBC405FA-D7E1-4E1C-9C5D-03779B444C37}" srcOrd="0" destOrd="0" presId="urn:microsoft.com/office/officeart/2018/2/layout/IconLabelList"/>
    <dgm:cxn modelId="{B4D51A4A-3C74-4963-AE6E-960A1A6D94B3}" type="presParOf" srcId="{E064DFA4-990A-4505-BA62-31E3EC1411BA}" destId="{DF925F6A-806C-4E6C-948E-63D41EEC37BC}" srcOrd="1" destOrd="0" presId="urn:microsoft.com/office/officeart/2018/2/layout/IconLabelList"/>
    <dgm:cxn modelId="{7D1DA126-A77A-49C3-AC33-424342E82E97}" type="presParOf" srcId="{E064DFA4-990A-4505-BA62-31E3EC1411BA}" destId="{B3058E18-1250-4C71-8F5E-88DF6FD92E57}" srcOrd="2" destOrd="0" presId="urn:microsoft.com/office/officeart/2018/2/layout/IconLabelList"/>
    <dgm:cxn modelId="{D3D22FCE-012E-4616-9C42-CF030428ECFE}" type="presParOf" srcId="{F0563EAD-A20E-49DF-A62B-D8B138E4174B}" destId="{96050028-DE1D-4ED8-8DC4-E6658B01588C}" srcOrd="9" destOrd="0" presId="urn:microsoft.com/office/officeart/2018/2/layout/IconLabelList"/>
    <dgm:cxn modelId="{8519E932-1C5D-4483-95D1-122B5AB88C20}" type="presParOf" srcId="{F0563EAD-A20E-49DF-A62B-D8B138E4174B}" destId="{F6906D74-E7F6-46BF-9EE7-086AD245F727}" srcOrd="10" destOrd="0" presId="urn:microsoft.com/office/officeart/2018/2/layout/IconLabelList"/>
    <dgm:cxn modelId="{341E3A47-5CE2-40F7-A550-63AB06105036}" type="presParOf" srcId="{F6906D74-E7F6-46BF-9EE7-086AD245F727}" destId="{F23466A5-3DBA-491E-970C-5BE613A97CE9}" srcOrd="0" destOrd="0" presId="urn:microsoft.com/office/officeart/2018/2/layout/IconLabelList"/>
    <dgm:cxn modelId="{634CE10B-E927-424A-803E-54970B6A83AF}" type="presParOf" srcId="{F6906D74-E7F6-46BF-9EE7-086AD245F727}" destId="{88CD828A-177F-496E-A8CA-64C38BDB396E}" srcOrd="1" destOrd="0" presId="urn:microsoft.com/office/officeart/2018/2/layout/IconLabelList"/>
    <dgm:cxn modelId="{ACCCA734-1FD5-41E3-AA3D-F0E70D3F09A2}" type="presParOf" srcId="{F6906D74-E7F6-46BF-9EE7-086AD245F727}" destId="{F4CAE649-659E-4456-A025-72198B4376E2}" srcOrd="2" destOrd="0" presId="urn:microsoft.com/office/officeart/2018/2/layout/IconLabelList"/>
    <dgm:cxn modelId="{96CD1DCA-34DC-4523-9980-8662787CA775}" type="presParOf" srcId="{F0563EAD-A20E-49DF-A62B-D8B138E4174B}" destId="{D58A37DA-FC7F-48C1-8F7C-4DCE91D5B0A1}" srcOrd="11" destOrd="0" presId="urn:microsoft.com/office/officeart/2018/2/layout/IconLabelList"/>
    <dgm:cxn modelId="{8DFB6779-95CE-4182-BDE6-4BB0E855F4C8}" type="presParOf" srcId="{F0563EAD-A20E-49DF-A62B-D8B138E4174B}" destId="{0EE04B02-D3F1-47BE-B393-F89516D4B086}" srcOrd="12" destOrd="0" presId="urn:microsoft.com/office/officeart/2018/2/layout/IconLabelList"/>
    <dgm:cxn modelId="{07BE6700-FBEF-4EA2-86D0-73C5807EDA2F}" type="presParOf" srcId="{0EE04B02-D3F1-47BE-B393-F89516D4B086}" destId="{4A4EF5AF-8218-4F9C-8131-9068D6DEC4EA}" srcOrd="0" destOrd="0" presId="urn:microsoft.com/office/officeart/2018/2/layout/IconLabelList"/>
    <dgm:cxn modelId="{A6584085-86E4-4098-971A-54002559AA95}" type="presParOf" srcId="{0EE04B02-D3F1-47BE-B393-F89516D4B086}" destId="{282A09BA-3BFF-487A-A0C6-333BC99B0A29}" srcOrd="1" destOrd="0" presId="urn:microsoft.com/office/officeart/2018/2/layout/IconLabelList"/>
    <dgm:cxn modelId="{86E83ED2-0911-4A36-B780-98EC30657620}" type="presParOf" srcId="{0EE04B02-D3F1-47BE-B393-F89516D4B086}" destId="{B5A96A60-7291-43D1-BD03-6904899CF1BF}" srcOrd="2" destOrd="0" presId="urn:microsoft.com/office/officeart/2018/2/layout/IconLabelList"/>
    <dgm:cxn modelId="{380AFF54-266C-4B7E-A034-DFA3EEE9FDC3}" type="presParOf" srcId="{F0563EAD-A20E-49DF-A62B-D8B138E4174B}" destId="{05AFB4D6-83CD-4023-85D8-D50246F7B956}" srcOrd="13" destOrd="0" presId="urn:microsoft.com/office/officeart/2018/2/layout/IconLabelList"/>
    <dgm:cxn modelId="{0B8BE646-2ADE-4CE4-8286-28D12CC27387}" type="presParOf" srcId="{F0563EAD-A20E-49DF-A62B-D8B138E4174B}" destId="{4D2F2183-1AF5-4B76-979D-086E418C61CF}" srcOrd="14" destOrd="0" presId="urn:microsoft.com/office/officeart/2018/2/layout/IconLabelList"/>
    <dgm:cxn modelId="{873CE367-E381-4D80-B829-F7E0A9CFFB0D}" type="presParOf" srcId="{4D2F2183-1AF5-4B76-979D-086E418C61CF}" destId="{F3AF3984-7E93-4BD1-A9F1-14D61F0FB684}" srcOrd="0" destOrd="0" presId="urn:microsoft.com/office/officeart/2018/2/layout/IconLabelList"/>
    <dgm:cxn modelId="{A3503BB8-469C-4AE8-A6C3-571E70477B5C}" type="presParOf" srcId="{4D2F2183-1AF5-4B76-979D-086E418C61CF}" destId="{5FB86C6E-AA4A-4403-AA55-A3C56DDB19E0}" srcOrd="1" destOrd="0" presId="urn:microsoft.com/office/officeart/2018/2/layout/IconLabelList"/>
    <dgm:cxn modelId="{12D4FCFB-B869-4C34-8BFF-B8C2D8F36CD7}" type="presParOf" srcId="{4D2F2183-1AF5-4B76-979D-086E418C61CF}" destId="{D3BD6F6E-9699-4417-93F9-7C737C73DE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BACA8B-82CC-41CB-8A50-E463EA22BC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EAAFBE-F3D2-47B6-8D51-36235B36F6E6}">
      <dgm:prSet/>
      <dgm:spPr/>
      <dgm:t>
        <a:bodyPr/>
        <a:lstStyle/>
        <a:p>
          <a:r>
            <a:rPr lang="en-US"/>
            <a:t>Selected the GoEmotions dataset by Google Research, containing around 58,000 Reddit comments labeled across 27 fine-grained emotional categories.</a:t>
          </a:r>
          <a:br>
            <a:rPr lang="en-US"/>
          </a:br>
          <a:endParaRPr lang="en-US"/>
        </a:p>
      </dgm:t>
    </dgm:pt>
    <dgm:pt modelId="{A2CA2C3D-2AF2-4BE3-834E-FF656EFCBDCF}" type="parTrans" cxnId="{338E0CA6-1FF6-46D5-BBA3-35C69FFAB3EB}">
      <dgm:prSet/>
      <dgm:spPr/>
      <dgm:t>
        <a:bodyPr/>
        <a:lstStyle/>
        <a:p>
          <a:endParaRPr lang="en-US"/>
        </a:p>
      </dgm:t>
    </dgm:pt>
    <dgm:pt modelId="{4FF55B58-6DA9-459B-A42A-96B3A6D3A3F4}" type="sibTrans" cxnId="{338E0CA6-1FF6-46D5-BBA3-35C69FFAB3EB}">
      <dgm:prSet/>
      <dgm:spPr/>
      <dgm:t>
        <a:bodyPr/>
        <a:lstStyle/>
        <a:p>
          <a:endParaRPr lang="en-US"/>
        </a:p>
      </dgm:t>
    </dgm:pt>
    <dgm:pt modelId="{97070A5E-C545-4BDA-8B1C-7AF23135F427}">
      <dgm:prSet/>
      <dgm:spPr/>
      <dgm:t>
        <a:bodyPr/>
        <a:lstStyle/>
        <a:p>
          <a:r>
            <a:rPr lang="en-US"/>
            <a:t>Fine-tuned a pre-trained BERT-Base-Uncased model using Hugging Face Transformers to classify emotional states accurately.</a:t>
          </a:r>
          <a:br>
            <a:rPr lang="en-US"/>
          </a:br>
          <a:endParaRPr lang="en-US"/>
        </a:p>
      </dgm:t>
    </dgm:pt>
    <dgm:pt modelId="{2F8E6DE6-7B3E-4551-831B-D60D9589E6C2}" type="parTrans" cxnId="{ED4B1C8F-5976-4D07-ABC7-F222F3E29197}">
      <dgm:prSet/>
      <dgm:spPr/>
      <dgm:t>
        <a:bodyPr/>
        <a:lstStyle/>
        <a:p>
          <a:endParaRPr lang="en-US"/>
        </a:p>
      </dgm:t>
    </dgm:pt>
    <dgm:pt modelId="{223CDE68-C0AF-4697-96F7-6D48999CA79D}" type="sibTrans" cxnId="{ED4B1C8F-5976-4D07-ABC7-F222F3E29197}">
      <dgm:prSet/>
      <dgm:spPr/>
      <dgm:t>
        <a:bodyPr/>
        <a:lstStyle/>
        <a:p>
          <a:endParaRPr lang="en-US"/>
        </a:p>
      </dgm:t>
    </dgm:pt>
    <dgm:pt modelId="{25D59A5A-AF47-4662-8579-725BFBA65112}">
      <dgm:prSet/>
      <dgm:spPr/>
      <dgm:t>
        <a:bodyPr/>
        <a:lstStyle/>
        <a:p>
          <a:r>
            <a:rPr lang="en-US"/>
            <a:t>Applied tokenization, data cleaning, and normalization processes to prepare the dataset for effective model training.</a:t>
          </a:r>
          <a:br>
            <a:rPr lang="en-US"/>
          </a:br>
          <a:endParaRPr lang="en-US"/>
        </a:p>
      </dgm:t>
    </dgm:pt>
    <dgm:pt modelId="{AB4E8AA8-D7E2-4C2D-B8E7-FE91743ADDD7}" type="parTrans" cxnId="{19768232-0DA3-46C7-B27A-E56D7FDA220C}">
      <dgm:prSet/>
      <dgm:spPr/>
      <dgm:t>
        <a:bodyPr/>
        <a:lstStyle/>
        <a:p>
          <a:endParaRPr lang="en-US"/>
        </a:p>
      </dgm:t>
    </dgm:pt>
    <dgm:pt modelId="{E4DFE934-73EB-4CFC-AC3C-C18277D7E285}" type="sibTrans" cxnId="{19768232-0DA3-46C7-B27A-E56D7FDA220C}">
      <dgm:prSet/>
      <dgm:spPr/>
      <dgm:t>
        <a:bodyPr/>
        <a:lstStyle/>
        <a:p>
          <a:endParaRPr lang="en-US"/>
        </a:p>
      </dgm:t>
    </dgm:pt>
    <dgm:pt modelId="{6D8FB7D7-71B6-4E6A-BF08-1CA57518C21A}">
      <dgm:prSet/>
      <dgm:spPr/>
      <dgm:t>
        <a:bodyPr/>
        <a:lstStyle/>
        <a:p>
          <a:r>
            <a:rPr lang="en-US"/>
            <a:t>Trained the model for 3 epochs with a batch size of 16, achieving balanced performance across emotions and minimizing overfitting.</a:t>
          </a:r>
        </a:p>
      </dgm:t>
    </dgm:pt>
    <dgm:pt modelId="{1C457F73-A665-4648-8FC7-74170E22721E}" type="parTrans" cxnId="{236060ED-FFAC-4E4E-B48A-BFD70E843772}">
      <dgm:prSet/>
      <dgm:spPr/>
      <dgm:t>
        <a:bodyPr/>
        <a:lstStyle/>
        <a:p>
          <a:endParaRPr lang="en-US"/>
        </a:p>
      </dgm:t>
    </dgm:pt>
    <dgm:pt modelId="{EF03ACA2-DFEE-4830-863B-DABB4A774D5F}" type="sibTrans" cxnId="{236060ED-FFAC-4E4E-B48A-BFD70E843772}">
      <dgm:prSet/>
      <dgm:spPr/>
      <dgm:t>
        <a:bodyPr/>
        <a:lstStyle/>
        <a:p>
          <a:endParaRPr lang="en-US"/>
        </a:p>
      </dgm:t>
    </dgm:pt>
    <dgm:pt modelId="{8059A27D-853D-E340-9594-14A9C5847579}" type="pres">
      <dgm:prSet presAssocID="{A0BACA8B-82CC-41CB-8A50-E463EA22BCFC}" presName="vert0" presStyleCnt="0">
        <dgm:presLayoutVars>
          <dgm:dir/>
          <dgm:animOne val="branch"/>
          <dgm:animLvl val="lvl"/>
        </dgm:presLayoutVars>
      </dgm:prSet>
      <dgm:spPr/>
    </dgm:pt>
    <dgm:pt modelId="{F9160915-175A-F64C-903B-A67ABEF442B5}" type="pres">
      <dgm:prSet presAssocID="{5BEAAFBE-F3D2-47B6-8D51-36235B36F6E6}" presName="thickLine" presStyleLbl="alignNode1" presStyleIdx="0" presStyleCnt="4"/>
      <dgm:spPr/>
    </dgm:pt>
    <dgm:pt modelId="{7826928A-3263-FC47-BBC4-014362B2129C}" type="pres">
      <dgm:prSet presAssocID="{5BEAAFBE-F3D2-47B6-8D51-36235B36F6E6}" presName="horz1" presStyleCnt="0"/>
      <dgm:spPr/>
    </dgm:pt>
    <dgm:pt modelId="{335F6625-32B3-914F-A99C-4B8E9D12A31A}" type="pres">
      <dgm:prSet presAssocID="{5BEAAFBE-F3D2-47B6-8D51-36235B36F6E6}" presName="tx1" presStyleLbl="revTx" presStyleIdx="0" presStyleCnt="4"/>
      <dgm:spPr/>
    </dgm:pt>
    <dgm:pt modelId="{B66C9E60-AEDD-2F46-9470-41F770ED8A6D}" type="pres">
      <dgm:prSet presAssocID="{5BEAAFBE-F3D2-47B6-8D51-36235B36F6E6}" presName="vert1" presStyleCnt="0"/>
      <dgm:spPr/>
    </dgm:pt>
    <dgm:pt modelId="{CC941FD5-6C58-8D40-B741-E91C9BBE5747}" type="pres">
      <dgm:prSet presAssocID="{97070A5E-C545-4BDA-8B1C-7AF23135F427}" presName="thickLine" presStyleLbl="alignNode1" presStyleIdx="1" presStyleCnt="4"/>
      <dgm:spPr/>
    </dgm:pt>
    <dgm:pt modelId="{31E3AF09-20CC-1445-A986-4E4E91A81AB9}" type="pres">
      <dgm:prSet presAssocID="{97070A5E-C545-4BDA-8B1C-7AF23135F427}" presName="horz1" presStyleCnt="0"/>
      <dgm:spPr/>
    </dgm:pt>
    <dgm:pt modelId="{BA3CCFF8-C826-CC4C-9ED3-F45CDDF77A67}" type="pres">
      <dgm:prSet presAssocID="{97070A5E-C545-4BDA-8B1C-7AF23135F427}" presName="tx1" presStyleLbl="revTx" presStyleIdx="1" presStyleCnt="4"/>
      <dgm:spPr/>
    </dgm:pt>
    <dgm:pt modelId="{81D4D11A-0FE1-B647-BD4C-F5FDE603422C}" type="pres">
      <dgm:prSet presAssocID="{97070A5E-C545-4BDA-8B1C-7AF23135F427}" presName="vert1" presStyleCnt="0"/>
      <dgm:spPr/>
    </dgm:pt>
    <dgm:pt modelId="{8F543D9F-871D-6944-BD84-D5699F82D58A}" type="pres">
      <dgm:prSet presAssocID="{25D59A5A-AF47-4662-8579-725BFBA65112}" presName="thickLine" presStyleLbl="alignNode1" presStyleIdx="2" presStyleCnt="4"/>
      <dgm:spPr/>
    </dgm:pt>
    <dgm:pt modelId="{9999F168-17D4-944B-AA4D-A39F0FF8C815}" type="pres">
      <dgm:prSet presAssocID="{25D59A5A-AF47-4662-8579-725BFBA65112}" presName="horz1" presStyleCnt="0"/>
      <dgm:spPr/>
    </dgm:pt>
    <dgm:pt modelId="{4D908D71-F05F-4540-BF00-86A9B80A8FE8}" type="pres">
      <dgm:prSet presAssocID="{25D59A5A-AF47-4662-8579-725BFBA65112}" presName="tx1" presStyleLbl="revTx" presStyleIdx="2" presStyleCnt="4"/>
      <dgm:spPr/>
    </dgm:pt>
    <dgm:pt modelId="{6BF3ADF5-B4D6-F843-98EE-4B18F2CE08B1}" type="pres">
      <dgm:prSet presAssocID="{25D59A5A-AF47-4662-8579-725BFBA65112}" presName="vert1" presStyleCnt="0"/>
      <dgm:spPr/>
    </dgm:pt>
    <dgm:pt modelId="{BC9B9ADC-4D7E-5A4E-8253-53FAED1A3FDA}" type="pres">
      <dgm:prSet presAssocID="{6D8FB7D7-71B6-4E6A-BF08-1CA57518C21A}" presName="thickLine" presStyleLbl="alignNode1" presStyleIdx="3" presStyleCnt="4"/>
      <dgm:spPr/>
    </dgm:pt>
    <dgm:pt modelId="{5DDF6362-9A6B-374C-8DAA-DF990A805F51}" type="pres">
      <dgm:prSet presAssocID="{6D8FB7D7-71B6-4E6A-BF08-1CA57518C21A}" presName="horz1" presStyleCnt="0"/>
      <dgm:spPr/>
    </dgm:pt>
    <dgm:pt modelId="{847A216B-856B-EF4A-B81F-2844B363B3C2}" type="pres">
      <dgm:prSet presAssocID="{6D8FB7D7-71B6-4E6A-BF08-1CA57518C21A}" presName="tx1" presStyleLbl="revTx" presStyleIdx="3" presStyleCnt="4"/>
      <dgm:spPr/>
    </dgm:pt>
    <dgm:pt modelId="{24CB4557-C61A-EA4F-86D8-85948D27CE1C}" type="pres">
      <dgm:prSet presAssocID="{6D8FB7D7-71B6-4E6A-BF08-1CA57518C21A}" presName="vert1" presStyleCnt="0"/>
      <dgm:spPr/>
    </dgm:pt>
  </dgm:ptLst>
  <dgm:cxnLst>
    <dgm:cxn modelId="{E634C71D-0CA9-6F4A-998F-9E7329895F64}" type="presOf" srcId="{97070A5E-C545-4BDA-8B1C-7AF23135F427}" destId="{BA3CCFF8-C826-CC4C-9ED3-F45CDDF77A67}" srcOrd="0" destOrd="0" presId="urn:microsoft.com/office/officeart/2008/layout/LinedList"/>
    <dgm:cxn modelId="{9F49AD26-C80B-A343-82CE-459813DA9F7B}" type="presOf" srcId="{5BEAAFBE-F3D2-47B6-8D51-36235B36F6E6}" destId="{335F6625-32B3-914F-A99C-4B8E9D12A31A}" srcOrd="0" destOrd="0" presId="urn:microsoft.com/office/officeart/2008/layout/LinedList"/>
    <dgm:cxn modelId="{02554F2A-519F-B846-852E-6AA30BA0A590}" type="presOf" srcId="{6D8FB7D7-71B6-4E6A-BF08-1CA57518C21A}" destId="{847A216B-856B-EF4A-B81F-2844B363B3C2}" srcOrd="0" destOrd="0" presId="urn:microsoft.com/office/officeart/2008/layout/LinedList"/>
    <dgm:cxn modelId="{19768232-0DA3-46C7-B27A-E56D7FDA220C}" srcId="{A0BACA8B-82CC-41CB-8A50-E463EA22BCFC}" destId="{25D59A5A-AF47-4662-8579-725BFBA65112}" srcOrd="2" destOrd="0" parTransId="{AB4E8AA8-D7E2-4C2D-B8E7-FE91743ADDD7}" sibTransId="{E4DFE934-73EB-4CFC-AC3C-C18277D7E285}"/>
    <dgm:cxn modelId="{ED4B1C8F-5976-4D07-ABC7-F222F3E29197}" srcId="{A0BACA8B-82CC-41CB-8A50-E463EA22BCFC}" destId="{97070A5E-C545-4BDA-8B1C-7AF23135F427}" srcOrd="1" destOrd="0" parTransId="{2F8E6DE6-7B3E-4551-831B-D60D9589E6C2}" sibTransId="{223CDE68-C0AF-4697-96F7-6D48999CA79D}"/>
    <dgm:cxn modelId="{338E0CA6-1FF6-46D5-BBA3-35C69FFAB3EB}" srcId="{A0BACA8B-82CC-41CB-8A50-E463EA22BCFC}" destId="{5BEAAFBE-F3D2-47B6-8D51-36235B36F6E6}" srcOrd="0" destOrd="0" parTransId="{A2CA2C3D-2AF2-4BE3-834E-FF656EFCBDCF}" sibTransId="{4FF55B58-6DA9-459B-A42A-96B3A6D3A3F4}"/>
    <dgm:cxn modelId="{7CA240B7-C388-9A42-B0FE-F29DD0AFCA9B}" type="presOf" srcId="{25D59A5A-AF47-4662-8579-725BFBA65112}" destId="{4D908D71-F05F-4540-BF00-86A9B80A8FE8}" srcOrd="0" destOrd="0" presId="urn:microsoft.com/office/officeart/2008/layout/LinedList"/>
    <dgm:cxn modelId="{81C97EE4-4292-F44E-A5DC-D78BE29A045F}" type="presOf" srcId="{A0BACA8B-82CC-41CB-8A50-E463EA22BCFC}" destId="{8059A27D-853D-E340-9594-14A9C5847579}" srcOrd="0" destOrd="0" presId="urn:microsoft.com/office/officeart/2008/layout/LinedList"/>
    <dgm:cxn modelId="{236060ED-FFAC-4E4E-B48A-BFD70E843772}" srcId="{A0BACA8B-82CC-41CB-8A50-E463EA22BCFC}" destId="{6D8FB7D7-71B6-4E6A-BF08-1CA57518C21A}" srcOrd="3" destOrd="0" parTransId="{1C457F73-A665-4648-8FC7-74170E22721E}" sibTransId="{EF03ACA2-DFEE-4830-863B-DABB4A774D5F}"/>
    <dgm:cxn modelId="{42E263BC-2C45-0C4B-A792-42658D6E4C95}" type="presParOf" srcId="{8059A27D-853D-E340-9594-14A9C5847579}" destId="{F9160915-175A-F64C-903B-A67ABEF442B5}" srcOrd="0" destOrd="0" presId="urn:microsoft.com/office/officeart/2008/layout/LinedList"/>
    <dgm:cxn modelId="{0159CBB0-E4ED-6F4D-A6EC-5BFD40CE87C9}" type="presParOf" srcId="{8059A27D-853D-E340-9594-14A9C5847579}" destId="{7826928A-3263-FC47-BBC4-014362B2129C}" srcOrd="1" destOrd="0" presId="urn:microsoft.com/office/officeart/2008/layout/LinedList"/>
    <dgm:cxn modelId="{BA137B57-97A0-F94D-B5E4-718ADBFB289C}" type="presParOf" srcId="{7826928A-3263-FC47-BBC4-014362B2129C}" destId="{335F6625-32B3-914F-A99C-4B8E9D12A31A}" srcOrd="0" destOrd="0" presId="urn:microsoft.com/office/officeart/2008/layout/LinedList"/>
    <dgm:cxn modelId="{9914C451-C389-DA41-95FE-6FB2D0F05FB6}" type="presParOf" srcId="{7826928A-3263-FC47-BBC4-014362B2129C}" destId="{B66C9E60-AEDD-2F46-9470-41F770ED8A6D}" srcOrd="1" destOrd="0" presId="urn:microsoft.com/office/officeart/2008/layout/LinedList"/>
    <dgm:cxn modelId="{223AF129-BE2D-A343-8C1A-8994DE7F1814}" type="presParOf" srcId="{8059A27D-853D-E340-9594-14A9C5847579}" destId="{CC941FD5-6C58-8D40-B741-E91C9BBE5747}" srcOrd="2" destOrd="0" presId="urn:microsoft.com/office/officeart/2008/layout/LinedList"/>
    <dgm:cxn modelId="{5A80F406-4619-6648-A2B5-159B448209B2}" type="presParOf" srcId="{8059A27D-853D-E340-9594-14A9C5847579}" destId="{31E3AF09-20CC-1445-A986-4E4E91A81AB9}" srcOrd="3" destOrd="0" presId="urn:microsoft.com/office/officeart/2008/layout/LinedList"/>
    <dgm:cxn modelId="{442458A0-2ED7-3C44-9150-3EC1CE745495}" type="presParOf" srcId="{31E3AF09-20CC-1445-A986-4E4E91A81AB9}" destId="{BA3CCFF8-C826-CC4C-9ED3-F45CDDF77A67}" srcOrd="0" destOrd="0" presId="urn:microsoft.com/office/officeart/2008/layout/LinedList"/>
    <dgm:cxn modelId="{3320CB6A-9855-F84B-A65C-2D75B066A0A9}" type="presParOf" srcId="{31E3AF09-20CC-1445-A986-4E4E91A81AB9}" destId="{81D4D11A-0FE1-B647-BD4C-F5FDE603422C}" srcOrd="1" destOrd="0" presId="urn:microsoft.com/office/officeart/2008/layout/LinedList"/>
    <dgm:cxn modelId="{46ABE96C-A193-DB4C-A2E6-D336842DBDE4}" type="presParOf" srcId="{8059A27D-853D-E340-9594-14A9C5847579}" destId="{8F543D9F-871D-6944-BD84-D5699F82D58A}" srcOrd="4" destOrd="0" presId="urn:microsoft.com/office/officeart/2008/layout/LinedList"/>
    <dgm:cxn modelId="{9D9C4F85-DC3F-3C43-A796-004B37B5C834}" type="presParOf" srcId="{8059A27D-853D-E340-9594-14A9C5847579}" destId="{9999F168-17D4-944B-AA4D-A39F0FF8C815}" srcOrd="5" destOrd="0" presId="urn:microsoft.com/office/officeart/2008/layout/LinedList"/>
    <dgm:cxn modelId="{9A573329-9089-764B-8E1E-5ACA92A15365}" type="presParOf" srcId="{9999F168-17D4-944B-AA4D-A39F0FF8C815}" destId="{4D908D71-F05F-4540-BF00-86A9B80A8FE8}" srcOrd="0" destOrd="0" presId="urn:microsoft.com/office/officeart/2008/layout/LinedList"/>
    <dgm:cxn modelId="{CF3970EF-9B34-0546-BA68-3F32856C061E}" type="presParOf" srcId="{9999F168-17D4-944B-AA4D-A39F0FF8C815}" destId="{6BF3ADF5-B4D6-F843-98EE-4B18F2CE08B1}" srcOrd="1" destOrd="0" presId="urn:microsoft.com/office/officeart/2008/layout/LinedList"/>
    <dgm:cxn modelId="{D11CAA59-3D07-D84C-A5DF-A7AFBAD7CCEB}" type="presParOf" srcId="{8059A27D-853D-E340-9594-14A9C5847579}" destId="{BC9B9ADC-4D7E-5A4E-8253-53FAED1A3FDA}" srcOrd="6" destOrd="0" presId="urn:microsoft.com/office/officeart/2008/layout/LinedList"/>
    <dgm:cxn modelId="{E5BB4EEA-C93B-D440-834A-4F810E59E0E1}" type="presParOf" srcId="{8059A27D-853D-E340-9594-14A9C5847579}" destId="{5DDF6362-9A6B-374C-8DAA-DF990A805F51}" srcOrd="7" destOrd="0" presId="urn:microsoft.com/office/officeart/2008/layout/LinedList"/>
    <dgm:cxn modelId="{ADCD06FE-E091-794C-9D0B-01857CF0B8B8}" type="presParOf" srcId="{5DDF6362-9A6B-374C-8DAA-DF990A805F51}" destId="{847A216B-856B-EF4A-B81F-2844B363B3C2}" srcOrd="0" destOrd="0" presId="urn:microsoft.com/office/officeart/2008/layout/LinedList"/>
    <dgm:cxn modelId="{F3F172C7-C2DF-544C-A435-37F58D821F90}" type="presParOf" srcId="{5DDF6362-9A6B-374C-8DAA-DF990A805F51}" destId="{24CB4557-C61A-EA4F-86D8-85948D27CE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622C3F-99DB-4F37-95C8-E2A1EE6C35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DEE80D-5092-476C-B249-224AD18A721C}">
      <dgm:prSet/>
      <dgm:spPr/>
      <dgm:t>
        <a:bodyPr/>
        <a:lstStyle/>
        <a:p>
          <a:r>
            <a:rPr lang="en-US"/>
            <a:t>Achieved an accuracy of approximately 85% on the held-out test set, demonstrating strong sentiment detection capability.</a:t>
          </a:r>
        </a:p>
      </dgm:t>
    </dgm:pt>
    <dgm:pt modelId="{ED8CB5D8-95C5-4F1E-9207-956300705522}" type="parTrans" cxnId="{288A6F7E-30CC-4673-8042-AC5B373B9A91}">
      <dgm:prSet/>
      <dgm:spPr/>
      <dgm:t>
        <a:bodyPr/>
        <a:lstStyle/>
        <a:p>
          <a:endParaRPr lang="en-US"/>
        </a:p>
      </dgm:t>
    </dgm:pt>
    <dgm:pt modelId="{B6B05BFF-5837-425F-B870-9F04B46A8D22}" type="sibTrans" cxnId="{288A6F7E-30CC-4673-8042-AC5B373B9A91}">
      <dgm:prSet/>
      <dgm:spPr/>
      <dgm:t>
        <a:bodyPr/>
        <a:lstStyle/>
        <a:p>
          <a:endParaRPr lang="en-US"/>
        </a:p>
      </dgm:t>
    </dgm:pt>
    <dgm:pt modelId="{07D0D93B-A8AC-402F-9F73-981A8BEBD14B}">
      <dgm:prSet/>
      <dgm:spPr/>
      <dgm:t>
        <a:bodyPr/>
        <a:lstStyle/>
        <a:p>
          <a:r>
            <a:rPr lang="en-US"/>
            <a:t>Macro F1-Score reached around 0.84, indicating balanced performance across all 27 emotional categories, even those with lower representation.</a:t>
          </a:r>
        </a:p>
      </dgm:t>
    </dgm:pt>
    <dgm:pt modelId="{2DDA3BB6-7383-4BD6-A51E-483849EE7551}" type="parTrans" cxnId="{A0984DFE-5BEE-405D-95EA-EBC9B7619A67}">
      <dgm:prSet/>
      <dgm:spPr/>
      <dgm:t>
        <a:bodyPr/>
        <a:lstStyle/>
        <a:p>
          <a:endParaRPr lang="en-US"/>
        </a:p>
      </dgm:t>
    </dgm:pt>
    <dgm:pt modelId="{7124ACC2-8425-45C5-AE5B-D076CFD6A8DE}" type="sibTrans" cxnId="{A0984DFE-5BEE-405D-95EA-EBC9B7619A67}">
      <dgm:prSet/>
      <dgm:spPr/>
      <dgm:t>
        <a:bodyPr/>
        <a:lstStyle/>
        <a:p>
          <a:endParaRPr lang="en-US"/>
        </a:p>
      </dgm:t>
    </dgm:pt>
    <dgm:pt modelId="{73AF10D7-7A6E-4CF0-91F1-282EA3975139}">
      <dgm:prSet/>
      <dgm:spPr/>
      <dgm:t>
        <a:bodyPr/>
        <a:lstStyle/>
        <a:p>
          <a:r>
            <a:rPr lang="en-US"/>
            <a:t>Addressed challenges such as simplifying multi-label data to single-label classification for real-time response generation.</a:t>
          </a:r>
        </a:p>
      </dgm:t>
    </dgm:pt>
    <dgm:pt modelId="{3B40F7D6-72DA-4D61-9B72-028AB745BC61}" type="parTrans" cxnId="{3F94F47A-7CB7-45F7-A31C-9AEB59611536}">
      <dgm:prSet/>
      <dgm:spPr/>
      <dgm:t>
        <a:bodyPr/>
        <a:lstStyle/>
        <a:p>
          <a:endParaRPr lang="en-US"/>
        </a:p>
      </dgm:t>
    </dgm:pt>
    <dgm:pt modelId="{22477A18-322C-49DA-96BC-FDFF2809A32D}" type="sibTrans" cxnId="{3F94F47A-7CB7-45F7-A31C-9AEB59611536}">
      <dgm:prSet/>
      <dgm:spPr/>
      <dgm:t>
        <a:bodyPr/>
        <a:lstStyle/>
        <a:p>
          <a:endParaRPr lang="en-US"/>
        </a:p>
      </dgm:t>
    </dgm:pt>
    <dgm:pt modelId="{CA2989BB-DDB8-4744-9F2C-B0F94DA8DB3F}">
      <dgm:prSet/>
      <dgm:spPr/>
      <dgm:t>
        <a:bodyPr/>
        <a:lstStyle/>
        <a:p>
          <a:r>
            <a:rPr lang="en-US"/>
            <a:t>Noted occasional misclassifications in subtle, overlapping emotions like pride versus admiration, with minimal impact on overall chatbot empathy.</a:t>
          </a:r>
        </a:p>
      </dgm:t>
    </dgm:pt>
    <dgm:pt modelId="{389CFB40-2FD3-4DC0-9A29-326DB2683BF4}" type="parTrans" cxnId="{F1441F03-BF77-4EF2-95BC-F96970F42E83}">
      <dgm:prSet/>
      <dgm:spPr/>
      <dgm:t>
        <a:bodyPr/>
        <a:lstStyle/>
        <a:p>
          <a:endParaRPr lang="en-US"/>
        </a:p>
      </dgm:t>
    </dgm:pt>
    <dgm:pt modelId="{68C90C55-5291-4B42-947F-8F991FCE5A78}" type="sibTrans" cxnId="{F1441F03-BF77-4EF2-95BC-F96970F42E83}">
      <dgm:prSet/>
      <dgm:spPr/>
      <dgm:t>
        <a:bodyPr/>
        <a:lstStyle/>
        <a:p>
          <a:endParaRPr lang="en-US"/>
        </a:p>
      </dgm:t>
    </dgm:pt>
    <dgm:pt modelId="{AD9F7DFC-EED6-4D40-9874-AB9B99DD8308}" type="pres">
      <dgm:prSet presAssocID="{81622C3F-99DB-4F37-95C8-E2A1EE6C358D}" presName="root" presStyleCnt="0">
        <dgm:presLayoutVars>
          <dgm:dir/>
          <dgm:resizeHandles val="exact"/>
        </dgm:presLayoutVars>
      </dgm:prSet>
      <dgm:spPr/>
    </dgm:pt>
    <dgm:pt modelId="{9BF999E8-F5A8-4664-9E49-8CA8D4AA27DE}" type="pres">
      <dgm:prSet presAssocID="{3EDEE80D-5092-476C-B249-224AD18A721C}" presName="compNode" presStyleCnt="0"/>
      <dgm:spPr/>
    </dgm:pt>
    <dgm:pt modelId="{9D0CEA74-D290-4201-B136-A5D30159372A}" type="pres">
      <dgm:prSet presAssocID="{3EDEE80D-5092-476C-B249-224AD18A721C}" presName="bgRect" presStyleLbl="bgShp" presStyleIdx="0" presStyleCnt="4"/>
      <dgm:spPr/>
    </dgm:pt>
    <dgm:pt modelId="{5B8195FC-F9EB-4040-A395-1E5C0A40AE49}" type="pres">
      <dgm:prSet presAssocID="{3EDEE80D-5092-476C-B249-224AD18A7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1146442-9981-4ED4-B158-AAC3BF4A507F}" type="pres">
      <dgm:prSet presAssocID="{3EDEE80D-5092-476C-B249-224AD18A721C}" presName="spaceRect" presStyleCnt="0"/>
      <dgm:spPr/>
    </dgm:pt>
    <dgm:pt modelId="{C85534C9-802D-4687-B4F0-B07FFD867BF3}" type="pres">
      <dgm:prSet presAssocID="{3EDEE80D-5092-476C-B249-224AD18A721C}" presName="parTx" presStyleLbl="revTx" presStyleIdx="0" presStyleCnt="4">
        <dgm:presLayoutVars>
          <dgm:chMax val="0"/>
          <dgm:chPref val="0"/>
        </dgm:presLayoutVars>
      </dgm:prSet>
      <dgm:spPr/>
    </dgm:pt>
    <dgm:pt modelId="{230D2A06-A8EB-404D-AF51-EBF6B36A1669}" type="pres">
      <dgm:prSet presAssocID="{B6B05BFF-5837-425F-B870-9F04B46A8D22}" presName="sibTrans" presStyleCnt="0"/>
      <dgm:spPr/>
    </dgm:pt>
    <dgm:pt modelId="{34FC86A4-0650-4EAF-9D4A-97485BABE633}" type="pres">
      <dgm:prSet presAssocID="{07D0D93B-A8AC-402F-9F73-981A8BEBD14B}" presName="compNode" presStyleCnt="0"/>
      <dgm:spPr/>
    </dgm:pt>
    <dgm:pt modelId="{9D28EA72-9F50-430E-A94F-948723346332}" type="pres">
      <dgm:prSet presAssocID="{07D0D93B-A8AC-402F-9F73-981A8BEBD14B}" presName="bgRect" presStyleLbl="bgShp" presStyleIdx="1" presStyleCnt="4"/>
      <dgm:spPr/>
    </dgm:pt>
    <dgm:pt modelId="{5D3025DE-8A6E-4E62-8740-E9A77779EA82}" type="pres">
      <dgm:prSet presAssocID="{07D0D93B-A8AC-402F-9F73-981A8BEBD1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5275194-2079-4662-BC73-C4981E1DF048}" type="pres">
      <dgm:prSet presAssocID="{07D0D93B-A8AC-402F-9F73-981A8BEBD14B}" presName="spaceRect" presStyleCnt="0"/>
      <dgm:spPr/>
    </dgm:pt>
    <dgm:pt modelId="{B9B4CDB7-1197-4405-9A7D-744E1ACCAD18}" type="pres">
      <dgm:prSet presAssocID="{07D0D93B-A8AC-402F-9F73-981A8BEBD14B}" presName="parTx" presStyleLbl="revTx" presStyleIdx="1" presStyleCnt="4">
        <dgm:presLayoutVars>
          <dgm:chMax val="0"/>
          <dgm:chPref val="0"/>
        </dgm:presLayoutVars>
      </dgm:prSet>
      <dgm:spPr/>
    </dgm:pt>
    <dgm:pt modelId="{4B7B9755-D731-47DB-BDA3-B681DCD2FCC8}" type="pres">
      <dgm:prSet presAssocID="{7124ACC2-8425-45C5-AE5B-D076CFD6A8DE}" presName="sibTrans" presStyleCnt="0"/>
      <dgm:spPr/>
    </dgm:pt>
    <dgm:pt modelId="{666D2B19-CF19-4CFF-BD96-CD21B6C42F29}" type="pres">
      <dgm:prSet presAssocID="{73AF10D7-7A6E-4CF0-91F1-282EA3975139}" presName="compNode" presStyleCnt="0"/>
      <dgm:spPr/>
    </dgm:pt>
    <dgm:pt modelId="{F8A39B73-3710-482D-851C-C4BCE4901D59}" type="pres">
      <dgm:prSet presAssocID="{73AF10D7-7A6E-4CF0-91F1-282EA3975139}" presName="bgRect" presStyleLbl="bgShp" presStyleIdx="2" presStyleCnt="4"/>
      <dgm:spPr/>
    </dgm:pt>
    <dgm:pt modelId="{DAE28EAF-DDC5-42BB-923F-4EC0F1AE78CD}" type="pres">
      <dgm:prSet presAssocID="{73AF10D7-7A6E-4CF0-91F1-282EA3975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C0702F-05AD-4291-9783-A5682695D0D9}" type="pres">
      <dgm:prSet presAssocID="{73AF10D7-7A6E-4CF0-91F1-282EA3975139}" presName="spaceRect" presStyleCnt="0"/>
      <dgm:spPr/>
    </dgm:pt>
    <dgm:pt modelId="{FA59B162-BBE1-4BC0-9C27-FD8153339EFA}" type="pres">
      <dgm:prSet presAssocID="{73AF10D7-7A6E-4CF0-91F1-282EA3975139}" presName="parTx" presStyleLbl="revTx" presStyleIdx="2" presStyleCnt="4">
        <dgm:presLayoutVars>
          <dgm:chMax val="0"/>
          <dgm:chPref val="0"/>
        </dgm:presLayoutVars>
      </dgm:prSet>
      <dgm:spPr/>
    </dgm:pt>
    <dgm:pt modelId="{CD83F756-2E8B-40DA-8B85-D1FD39A23C25}" type="pres">
      <dgm:prSet presAssocID="{22477A18-322C-49DA-96BC-FDFF2809A32D}" presName="sibTrans" presStyleCnt="0"/>
      <dgm:spPr/>
    </dgm:pt>
    <dgm:pt modelId="{A3738E1F-9B27-41CB-933C-0E3411C46A02}" type="pres">
      <dgm:prSet presAssocID="{CA2989BB-DDB8-4744-9F2C-B0F94DA8DB3F}" presName="compNode" presStyleCnt="0"/>
      <dgm:spPr/>
    </dgm:pt>
    <dgm:pt modelId="{8F0FDC11-E55C-41AB-95E5-FA93EE4E84D6}" type="pres">
      <dgm:prSet presAssocID="{CA2989BB-DDB8-4744-9F2C-B0F94DA8DB3F}" presName="bgRect" presStyleLbl="bgShp" presStyleIdx="3" presStyleCnt="4"/>
      <dgm:spPr/>
    </dgm:pt>
    <dgm:pt modelId="{1AD12985-99F6-4665-B43D-24C3F2CF5973}" type="pres">
      <dgm:prSet presAssocID="{CA2989BB-DDB8-4744-9F2C-B0F94DA8DB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CB6A033E-1C45-457A-99CA-D92F35B870C9}" type="pres">
      <dgm:prSet presAssocID="{CA2989BB-DDB8-4744-9F2C-B0F94DA8DB3F}" presName="spaceRect" presStyleCnt="0"/>
      <dgm:spPr/>
    </dgm:pt>
    <dgm:pt modelId="{0F725B0C-07AC-43F1-A974-E2D22442F1A2}" type="pres">
      <dgm:prSet presAssocID="{CA2989BB-DDB8-4744-9F2C-B0F94DA8DB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441F03-BF77-4EF2-95BC-F96970F42E83}" srcId="{81622C3F-99DB-4F37-95C8-E2A1EE6C358D}" destId="{CA2989BB-DDB8-4744-9F2C-B0F94DA8DB3F}" srcOrd="3" destOrd="0" parTransId="{389CFB40-2FD3-4DC0-9A29-326DB2683BF4}" sibTransId="{68C90C55-5291-4B42-947F-8F991FCE5A78}"/>
    <dgm:cxn modelId="{B79AA006-5129-47E5-8DD9-0897CA488F27}" type="presOf" srcId="{3EDEE80D-5092-476C-B249-224AD18A721C}" destId="{C85534C9-802D-4687-B4F0-B07FFD867BF3}" srcOrd="0" destOrd="0" presId="urn:microsoft.com/office/officeart/2018/2/layout/IconVerticalSolidList"/>
    <dgm:cxn modelId="{65772F22-A2C2-4229-97DA-8042B02DD71E}" type="presOf" srcId="{73AF10D7-7A6E-4CF0-91F1-282EA3975139}" destId="{FA59B162-BBE1-4BC0-9C27-FD8153339EFA}" srcOrd="0" destOrd="0" presId="urn:microsoft.com/office/officeart/2018/2/layout/IconVerticalSolidList"/>
    <dgm:cxn modelId="{07A30C46-827C-4301-9FA3-F87D27642430}" type="presOf" srcId="{81622C3F-99DB-4F37-95C8-E2A1EE6C358D}" destId="{AD9F7DFC-EED6-4D40-9874-AB9B99DD8308}" srcOrd="0" destOrd="0" presId="urn:microsoft.com/office/officeart/2018/2/layout/IconVerticalSolidList"/>
    <dgm:cxn modelId="{3F94F47A-7CB7-45F7-A31C-9AEB59611536}" srcId="{81622C3F-99DB-4F37-95C8-E2A1EE6C358D}" destId="{73AF10D7-7A6E-4CF0-91F1-282EA3975139}" srcOrd="2" destOrd="0" parTransId="{3B40F7D6-72DA-4D61-9B72-028AB745BC61}" sibTransId="{22477A18-322C-49DA-96BC-FDFF2809A32D}"/>
    <dgm:cxn modelId="{288A6F7E-30CC-4673-8042-AC5B373B9A91}" srcId="{81622C3F-99DB-4F37-95C8-E2A1EE6C358D}" destId="{3EDEE80D-5092-476C-B249-224AD18A721C}" srcOrd="0" destOrd="0" parTransId="{ED8CB5D8-95C5-4F1E-9207-956300705522}" sibTransId="{B6B05BFF-5837-425F-B870-9F04B46A8D22}"/>
    <dgm:cxn modelId="{D593E783-E13F-4742-8CCC-161CD17CB1D0}" type="presOf" srcId="{CA2989BB-DDB8-4744-9F2C-B0F94DA8DB3F}" destId="{0F725B0C-07AC-43F1-A974-E2D22442F1A2}" srcOrd="0" destOrd="0" presId="urn:microsoft.com/office/officeart/2018/2/layout/IconVerticalSolidList"/>
    <dgm:cxn modelId="{A0984DFE-5BEE-405D-95EA-EBC9B7619A67}" srcId="{81622C3F-99DB-4F37-95C8-E2A1EE6C358D}" destId="{07D0D93B-A8AC-402F-9F73-981A8BEBD14B}" srcOrd="1" destOrd="0" parTransId="{2DDA3BB6-7383-4BD6-A51E-483849EE7551}" sibTransId="{7124ACC2-8425-45C5-AE5B-D076CFD6A8DE}"/>
    <dgm:cxn modelId="{5D6725FF-5D14-4918-9980-B445D0797608}" type="presOf" srcId="{07D0D93B-A8AC-402F-9F73-981A8BEBD14B}" destId="{B9B4CDB7-1197-4405-9A7D-744E1ACCAD18}" srcOrd="0" destOrd="0" presId="urn:microsoft.com/office/officeart/2018/2/layout/IconVerticalSolidList"/>
    <dgm:cxn modelId="{DC2146ED-8C20-453C-A18D-2DCC8AF80204}" type="presParOf" srcId="{AD9F7DFC-EED6-4D40-9874-AB9B99DD8308}" destId="{9BF999E8-F5A8-4664-9E49-8CA8D4AA27DE}" srcOrd="0" destOrd="0" presId="urn:microsoft.com/office/officeart/2018/2/layout/IconVerticalSolidList"/>
    <dgm:cxn modelId="{46C02910-B599-4B14-ABD2-C6E5B0269B3F}" type="presParOf" srcId="{9BF999E8-F5A8-4664-9E49-8CA8D4AA27DE}" destId="{9D0CEA74-D290-4201-B136-A5D30159372A}" srcOrd="0" destOrd="0" presId="urn:microsoft.com/office/officeart/2018/2/layout/IconVerticalSolidList"/>
    <dgm:cxn modelId="{77EDADC3-0DFE-415B-9334-0E749D7D5185}" type="presParOf" srcId="{9BF999E8-F5A8-4664-9E49-8CA8D4AA27DE}" destId="{5B8195FC-F9EB-4040-A395-1E5C0A40AE49}" srcOrd="1" destOrd="0" presId="urn:microsoft.com/office/officeart/2018/2/layout/IconVerticalSolidList"/>
    <dgm:cxn modelId="{8F01CFF1-6948-42DE-AA0D-EEE1C0654DFF}" type="presParOf" srcId="{9BF999E8-F5A8-4664-9E49-8CA8D4AA27DE}" destId="{21146442-9981-4ED4-B158-AAC3BF4A507F}" srcOrd="2" destOrd="0" presId="urn:microsoft.com/office/officeart/2018/2/layout/IconVerticalSolidList"/>
    <dgm:cxn modelId="{ACCA0872-E8EF-4987-AEA3-0DBA7053D4B4}" type="presParOf" srcId="{9BF999E8-F5A8-4664-9E49-8CA8D4AA27DE}" destId="{C85534C9-802D-4687-B4F0-B07FFD867BF3}" srcOrd="3" destOrd="0" presId="urn:microsoft.com/office/officeart/2018/2/layout/IconVerticalSolidList"/>
    <dgm:cxn modelId="{A5DB8E24-7A3C-4790-A20D-361C5C8CA46C}" type="presParOf" srcId="{AD9F7DFC-EED6-4D40-9874-AB9B99DD8308}" destId="{230D2A06-A8EB-404D-AF51-EBF6B36A1669}" srcOrd="1" destOrd="0" presId="urn:microsoft.com/office/officeart/2018/2/layout/IconVerticalSolidList"/>
    <dgm:cxn modelId="{CA1FA9D2-0C5C-4979-9732-8861C724AC9A}" type="presParOf" srcId="{AD9F7DFC-EED6-4D40-9874-AB9B99DD8308}" destId="{34FC86A4-0650-4EAF-9D4A-97485BABE633}" srcOrd="2" destOrd="0" presId="urn:microsoft.com/office/officeart/2018/2/layout/IconVerticalSolidList"/>
    <dgm:cxn modelId="{BFFE16FB-C483-4F08-963C-966DD74377A9}" type="presParOf" srcId="{34FC86A4-0650-4EAF-9D4A-97485BABE633}" destId="{9D28EA72-9F50-430E-A94F-948723346332}" srcOrd="0" destOrd="0" presId="urn:microsoft.com/office/officeart/2018/2/layout/IconVerticalSolidList"/>
    <dgm:cxn modelId="{D5E1524B-C70A-4B38-8883-309A81AB94C3}" type="presParOf" srcId="{34FC86A4-0650-4EAF-9D4A-97485BABE633}" destId="{5D3025DE-8A6E-4E62-8740-E9A77779EA82}" srcOrd="1" destOrd="0" presId="urn:microsoft.com/office/officeart/2018/2/layout/IconVerticalSolidList"/>
    <dgm:cxn modelId="{9ADE5D97-C265-49FE-B2B5-E307F44F4308}" type="presParOf" srcId="{34FC86A4-0650-4EAF-9D4A-97485BABE633}" destId="{D5275194-2079-4662-BC73-C4981E1DF048}" srcOrd="2" destOrd="0" presId="urn:microsoft.com/office/officeart/2018/2/layout/IconVerticalSolidList"/>
    <dgm:cxn modelId="{0230584E-4DD8-49B8-8CEE-27CA782BA194}" type="presParOf" srcId="{34FC86A4-0650-4EAF-9D4A-97485BABE633}" destId="{B9B4CDB7-1197-4405-9A7D-744E1ACCAD18}" srcOrd="3" destOrd="0" presId="urn:microsoft.com/office/officeart/2018/2/layout/IconVerticalSolidList"/>
    <dgm:cxn modelId="{4C92A8E3-0766-4EDC-8C49-BC3ABEDABF0F}" type="presParOf" srcId="{AD9F7DFC-EED6-4D40-9874-AB9B99DD8308}" destId="{4B7B9755-D731-47DB-BDA3-B681DCD2FCC8}" srcOrd="3" destOrd="0" presId="urn:microsoft.com/office/officeart/2018/2/layout/IconVerticalSolidList"/>
    <dgm:cxn modelId="{8207800C-FE44-470D-B9B8-96F8E654F215}" type="presParOf" srcId="{AD9F7DFC-EED6-4D40-9874-AB9B99DD8308}" destId="{666D2B19-CF19-4CFF-BD96-CD21B6C42F29}" srcOrd="4" destOrd="0" presId="urn:microsoft.com/office/officeart/2018/2/layout/IconVerticalSolidList"/>
    <dgm:cxn modelId="{F8706A44-6464-47B2-BF85-4226ED4B69E0}" type="presParOf" srcId="{666D2B19-CF19-4CFF-BD96-CD21B6C42F29}" destId="{F8A39B73-3710-482D-851C-C4BCE4901D59}" srcOrd="0" destOrd="0" presId="urn:microsoft.com/office/officeart/2018/2/layout/IconVerticalSolidList"/>
    <dgm:cxn modelId="{481FC1D7-6E59-4FF4-AE67-E69C68797459}" type="presParOf" srcId="{666D2B19-CF19-4CFF-BD96-CD21B6C42F29}" destId="{DAE28EAF-DDC5-42BB-923F-4EC0F1AE78CD}" srcOrd="1" destOrd="0" presId="urn:microsoft.com/office/officeart/2018/2/layout/IconVerticalSolidList"/>
    <dgm:cxn modelId="{4F4390B6-D9E2-429A-9523-192317404C6B}" type="presParOf" srcId="{666D2B19-CF19-4CFF-BD96-CD21B6C42F29}" destId="{C1C0702F-05AD-4291-9783-A5682695D0D9}" srcOrd="2" destOrd="0" presId="urn:microsoft.com/office/officeart/2018/2/layout/IconVerticalSolidList"/>
    <dgm:cxn modelId="{A328458A-A8FF-4703-9DD4-0064AB072085}" type="presParOf" srcId="{666D2B19-CF19-4CFF-BD96-CD21B6C42F29}" destId="{FA59B162-BBE1-4BC0-9C27-FD8153339EFA}" srcOrd="3" destOrd="0" presId="urn:microsoft.com/office/officeart/2018/2/layout/IconVerticalSolidList"/>
    <dgm:cxn modelId="{F22CBD26-7E30-477D-B97F-983E6AE5E835}" type="presParOf" srcId="{AD9F7DFC-EED6-4D40-9874-AB9B99DD8308}" destId="{CD83F756-2E8B-40DA-8B85-D1FD39A23C25}" srcOrd="5" destOrd="0" presId="urn:microsoft.com/office/officeart/2018/2/layout/IconVerticalSolidList"/>
    <dgm:cxn modelId="{C63EC079-C126-4A46-B388-DA5991BE8327}" type="presParOf" srcId="{AD9F7DFC-EED6-4D40-9874-AB9B99DD8308}" destId="{A3738E1F-9B27-41CB-933C-0E3411C46A02}" srcOrd="6" destOrd="0" presId="urn:microsoft.com/office/officeart/2018/2/layout/IconVerticalSolidList"/>
    <dgm:cxn modelId="{CF414086-468D-476A-BBFE-570E59DA4C66}" type="presParOf" srcId="{A3738E1F-9B27-41CB-933C-0E3411C46A02}" destId="{8F0FDC11-E55C-41AB-95E5-FA93EE4E84D6}" srcOrd="0" destOrd="0" presId="urn:microsoft.com/office/officeart/2018/2/layout/IconVerticalSolidList"/>
    <dgm:cxn modelId="{3E1025ED-BE60-476D-90B6-74EB41DB7AE4}" type="presParOf" srcId="{A3738E1F-9B27-41CB-933C-0E3411C46A02}" destId="{1AD12985-99F6-4665-B43D-24C3F2CF5973}" srcOrd="1" destOrd="0" presId="urn:microsoft.com/office/officeart/2018/2/layout/IconVerticalSolidList"/>
    <dgm:cxn modelId="{09AE7F0B-25B2-4D48-B573-778D8F5B432D}" type="presParOf" srcId="{A3738E1F-9B27-41CB-933C-0E3411C46A02}" destId="{CB6A033E-1C45-457A-99CA-D92F35B870C9}" srcOrd="2" destOrd="0" presId="urn:microsoft.com/office/officeart/2018/2/layout/IconVerticalSolidList"/>
    <dgm:cxn modelId="{985C9298-C417-4D98-80AB-CCFAB75781BA}" type="presParOf" srcId="{A3738E1F-9B27-41CB-933C-0E3411C46A02}" destId="{0F725B0C-07AC-43F1-A974-E2D22442F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1D36C68-C0F9-44B0-A48A-A0DC60B22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08818C-9F7F-4A15-9EBA-DFE9DE7FC412}">
      <dgm:prSet/>
      <dgm:spPr/>
      <dgm:t>
        <a:bodyPr/>
        <a:lstStyle/>
        <a:p>
          <a:r>
            <a:rPr lang="en-US"/>
            <a:t>Conducted usability testing with diverse participants interacting freely with SATURDAY across emotional and casual scenarios.</a:t>
          </a:r>
          <a:br>
            <a:rPr lang="en-US"/>
          </a:br>
          <a:endParaRPr lang="en-US"/>
        </a:p>
      </dgm:t>
    </dgm:pt>
    <dgm:pt modelId="{3BF1F32F-B97A-4ABE-9A13-7028DD2DE0AD}" type="parTrans" cxnId="{C2080923-2AF6-4153-88D2-F1F39A9F850A}">
      <dgm:prSet/>
      <dgm:spPr/>
      <dgm:t>
        <a:bodyPr/>
        <a:lstStyle/>
        <a:p>
          <a:endParaRPr lang="en-US"/>
        </a:p>
      </dgm:t>
    </dgm:pt>
    <dgm:pt modelId="{94F2048C-FBA3-49BA-8E8F-78F4CAFC0AC8}" type="sibTrans" cxnId="{C2080923-2AF6-4153-88D2-F1F39A9F850A}">
      <dgm:prSet/>
      <dgm:spPr/>
      <dgm:t>
        <a:bodyPr/>
        <a:lstStyle/>
        <a:p>
          <a:endParaRPr lang="en-US"/>
        </a:p>
      </dgm:t>
    </dgm:pt>
    <dgm:pt modelId="{1AA22A5C-8405-4F7F-B7D9-290ED8B413F5}">
      <dgm:prSet/>
      <dgm:spPr/>
      <dgm:t>
        <a:bodyPr/>
        <a:lstStyle/>
        <a:p>
          <a:r>
            <a:rPr lang="en-US"/>
            <a:t>Users described the chatbot as friendly, comforting, and notably more human-like compared to traditional rigid systems.</a:t>
          </a:r>
          <a:br>
            <a:rPr lang="en-US"/>
          </a:br>
          <a:endParaRPr lang="en-US"/>
        </a:p>
      </dgm:t>
    </dgm:pt>
    <dgm:pt modelId="{2CE6EBDD-41EA-4463-B515-1DE8793C416E}" type="parTrans" cxnId="{F0D7EB94-CC43-4A75-B6DB-9FDC70F69F1C}">
      <dgm:prSet/>
      <dgm:spPr/>
      <dgm:t>
        <a:bodyPr/>
        <a:lstStyle/>
        <a:p>
          <a:endParaRPr lang="en-US"/>
        </a:p>
      </dgm:t>
    </dgm:pt>
    <dgm:pt modelId="{C17B7ECE-6B6D-4586-ACC8-C3C2FCC4C111}" type="sibTrans" cxnId="{F0D7EB94-CC43-4A75-B6DB-9FDC70F69F1C}">
      <dgm:prSet/>
      <dgm:spPr/>
      <dgm:t>
        <a:bodyPr/>
        <a:lstStyle/>
        <a:p>
          <a:endParaRPr lang="en-US"/>
        </a:p>
      </dgm:t>
    </dgm:pt>
    <dgm:pt modelId="{2AE1F8DD-4083-4ADD-95D3-EE71035F5795}">
      <dgm:prSet/>
      <dgm:spPr/>
      <dgm:t>
        <a:bodyPr/>
        <a:lstStyle/>
        <a:p>
          <a:r>
            <a:rPr lang="en-US"/>
            <a:t>Positive feedback highlighted emotional acknowledgment, natural conversation flow, and personalized empathetic responses.</a:t>
          </a:r>
          <a:br>
            <a:rPr lang="en-US"/>
          </a:br>
          <a:endParaRPr lang="en-US"/>
        </a:p>
      </dgm:t>
    </dgm:pt>
    <dgm:pt modelId="{8ACC86BD-2271-448F-B432-E630FF6ABA44}" type="parTrans" cxnId="{CD174F4A-EC2C-4F68-B2BA-8DA357D6B2C2}">
      <dgm:prSet/>
      <dgm:spPr/>
      <dgm:t>
        <a:bodyPr/>
        <a:lstStyle/>
        <a:p>
          <a:endParaRPr lang="en-US"/>
        </a:p>
      </dgm:t>
    </dgm:pt>
    <dgm:pt modelId="{8B565585-1591-42F1-8E05-4EBE9775F80C}" type="sibTrans" cxnId="{CD174F4A-EC2C-4F68-B2BA-8DA357D6B2C2}">
      <dgm:prSet/>
      <dgm:spPr/>
      <dgm:t>
        <a:bodyPr/>
        <a:lstStyle/>
        <a:p>
          <a:endParaRPr lang="en-US"/>
        </a:p>
      </dgm:t>
    </dgm:pt>
    <dgm:pt modelId="{1963D13B-E7B9-4B13-9234-092BBD46C640}">
      <dgm:prSet/>
      <dgm:spPr/>
      <dgm:t>
        <a:bodyPr/>
        <a:lstStyle/>
        <a:p>
          <a:r>
            <a:rPr lang="en-US"/>
            <a:t>Suggestions for improvement included increasing conversational variety and deeper follow-up branching for repeated emotional expressions.</a:t>
          </a:r>
        </a:p>
      </dgm:t>
    </dgm:pt>
    <dgm:pt modelId="{51D28164-1801-44D4-94F7-5611977FE93F}" type="parTrans" cxnId="{A464C343-19C8-48FA-8304-2FD5DB5E3EA7}">
      <dgm:prSet/>
      <dgm:spPr/>
      <dgm:t>
        <a:bodyPr/>
        <a:lstStyle/>
        <a:p>
          <a:endParaRPr lang="en-US"/>
        </a:p>
      </dgm:t>
    </dgm:pt>
    <dgm:pt modelId="{76E3BFC7-A9FB-46B0-87E0-534B533ACDEE}" type="sibTrans" cxnId="{A464C343-19C8-48FA-8304-2FD5DB5E3EA7}">
      <dgm:prSet/>
      <dgm:spPr/>
      <dgm:t>
        <a:bodyPr/>
        <a:lstStyle/>
        <a:p>
          <a:endParaRPr lang="en-US"/>
        </a:p>
      </dgm:t>
    </dgm:pt>
    <dgm:pt modelId="{2D3DB4C0-90D6-A249-9691-2E339431BAAF}" type="pres">
      <dgm:prSet presAssocID="{D1D36C68-C0F9-44B0-A48A-A0DC60B22F26}" presName="linear" presStyleCnt="0">
        <dgm:presLayoutVars>
          <dgm:animLvl val="lvl"/>
          <dgm:resizeHandles val="exact"/>
        </dgm:presLayoutVars>
      </dgm:prSet>
      <dgm:spPr/>
    </dgm:pt>
    <dgm:pt modelId="{D39FA2F2-5DE1-D944-B37F-3A4BBF40D1D6}" type="pres">
      <dgm:prSet presAssocID="{5208818C-9F7F-4A15-9EBA-DFE9DE7FC4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1DD787-F9BD-6D40-B7B0-9FE12BD00412}" type="pres">
      <dgm:prSet presAssocID="{94F2048C-FBA3-49BA-8E8F-78F4CAFC0AC8}" presName="spacer" presStyleCnt="0"/>
      <dgm:spPr/>
    </dgm:pt>
    <dgm:pt modelId="{284BB9B9-EA2B-2F4E-8589-1348F5C31615}" type="pres">
      <dgm:prSet presAssocID="{1AA22A5C-8405-4F7F-B7D9-290ED8B413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026A05-6D3F-A84B-9221-EE580DFCD095}" type="pres">
      <dgm:prSet presAssocID="{C17B7ECE-6B6D-4586-ACC8-C3C2FCC4C111}" presName="spacer" presStyleCnt="0"/>
      <dgm:spPr/>
    </dgm:pt>
    <dgm:pt modelId="{0A7304A8-4139-3941-901A-41CA94FFA0CB}" type="pres">
      <dgm:prSet presAssocID="{2AE1F8DD-4083-4ADD-95D3-EE71035F57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E60996-DD2B-9547-868F-E9E1E952898D}" type="pres">
      <dgm:prSet presAssocID="{8B565585-1591-42F1-8E05-4EBE9775F80C}" presName="spacer" presStyleCnt="0"/>
      <dgm:spPr/>
    </dgm:pt>
    <dgm:pt modelId="{AE05CF3B-F36F-F34F-9FE4-076428A95081}" type="pres">
      <dgm:prSet presAssocID="{1963D13B-E7B9-4B13-9234-092BBD46C6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080923-2AF6-4153-88D2-F1F39A9F850A}" srcId="{D1D36C68-C0F9-44B0-A48A-A0DC60B22F26}" destId="{5208818C-9F7F-4A15-9EBA-DFE9DE7FC412}" srcOrd="0" destOrd="0" parTransId="{3BF1F32F-B97A-4ABE-9A13-7028DD2DE0AD}" sibTransId="{94F2048C-FBA3-49BA-8E8F-78F4CAFC0AC8}"/>
    <dgm:cxn modelId="{A464C343-19C8-48FA-8304-2FD5DB5E3EA7}" srcId="{D1D36C68-C0F9-44B0-A48A-A0DC60B22F26}" destId="{1963D13B-E7B9-4B13-9234-092BBD46C640}" srcOrd="3" destOrd="0" parTransId="{51D28164-1801-44D4-94F7-5611977FE93F}" sibTransId="{76E3BFC7-A9FB-46B0-87E0-534B533ACDEE}"/>
    <dgm:cxn modelId="{CD174F4A-EC2C-4F68-B2BA-8DA357D6B2C2}" srcId="{D1D36C68-C0F9-44B0-A48A-A0DC60B22F26}" destId="{2AE1F8DD-4083-4ADD-95D3-EE71035F5795}" srcOrd="2" destOrd="0" parTransId="{8ACC86BD-2271-448F-B432-E630FF6ABA44}" sibTransId="{8B565585-1591-42F1-8E05-4EBE9775F80C}"/>
    <dgm:cxn modelId="{F0D7EB94-CC43-4A75-B6DB-9FDC70F69F1C}" srcId="{D1D36C68-C0F9-44B0-A48A-A0DC60B22F26}" destId="{1AA22A5C-8405-4F7F-B7D9-290ED8B413F5}" srcOrd="1" destOrd="0" parTransId="{2CE6EBDD-41EA-4463-B515-1DE8793C416E}" sibTransId="{C17B7ECE-6B6D-4586-ACC8-C3C2FCC4C111}"/>
    <dgm:cxn modelId="{D458A397-614D-014C-927B-7E488B545EB7}" type="presOf" srcId="{D1D36C68-C0F9-44B0-A48A-A0DC60B22F26}" destId="{2D3DB4C0-90D6-A249-9691-2E339431BAAF}" srcOrd="0" destOrd="0" presId="urn:microsoft.com/office/officeart/2005/8/layout/vList2"/>
    <dgm:cxn modelId="{BC53A49B-D7AA-8F4E-B1E2-5D7AF85A3D42}" type="presOf" srcId="{2AE1F8DD-4083-4ADD-95D3-EE71035F5795}" destId="{0A7304A8-4139-3941-901A-41CA94FFA0CB}" srcOrd="0" destOrd="0" presId="urn:microsoft.com/office/officeart/2005/8/layout/vList2"/>
    <dgm:cxn modelId="{BA3CACB4-53B1-5C45-84EC-6A08552EF9A5}" type="presOf" srcId="{1AA22A5C-8405-4F7F-B7D9-290ED8B413F5}" destId="{284BB9B9-EA2B-2F4E-8589-1348F5C31615}" srcOrd="0" destOrd="0" presId="urn:microsoft.com/office/officeart/2005/8/layout/vList2"/>
    <dgm:cxn modelId="{A85E9ED2-2070-9A4E-AE45-E30492B51017}" type="presOf" srcId="{5208818C-9F7F-4A15-9EBA-DFE9DE7FC412}" destId="{D39FA2F2-5DE1-D944-B37F-3A4BBF40D1D6}" srcOrd="0" destOrd="0" presId="urn:microsoft.com/office/officeart/2005/8/layout/vList2"/>
    <dgm:cxn modelId="{FEB036EC-DC87-0C45-A89E-7BB57A12F271}" type="presOf" srcId="{1963D13B-E7B9-4B13-9234-092BBD46C640}" destId="{AE05CF3B-F36F-F34F-9FE4-076428A95081}" srcOrd="0" destOrd="0" presId="urn:microsoft.com/office/officeart/2005/8/layout/vList2"/>
    <dgm:cxn modelId="{A9A63D96-31AD-A142-ABD4-17A9AC590201}" type="presParOf" srcId="{2D3DB4C0-90D6-A249-9691-2E339431BAAF}" destId="{D39FA2F2-5DE1-D944-B37F-3A4BBF40D1D6}" srcOrd="0" destOrd="0" presId="urn:microsoft.com/office/officeart/2005/8/layout/vList2"/>
    <dgm:cxn modelId="{4ADEDEEE-2C30-DA42-A915-DE814707ED5D}" type="presParOf" srcId="{2D3DB4C0-90D6-A249-9691-2E339431BAAF}" destId="{B51DD787-F9BD-6D40-B7B0-9FE12BD00412}" srcOrd="1" destOrd="0" presId="urn:microsoft.com/office/officeart/2005/8/layout/vList2"/>
    <dgm:cxn modelId="{5BA4FBE0-0E6B-184B-91B4-C1813EA210E8}" type="presParOf" srcId="{2D3DB4C0-90D6-A249-9691-2E339431BAAF}" destId="{284BB9B9-EA2B-2F4E-8589-1348F5C31615}" srcOrd="2" destOrd="0" presId="urn:microsoft.com/office/officeart/2005/8/layout/vList2"/>
    <dgm:cxn modelId="{5D28FDBE-681E-5743-83D9-869E03E57A63}" type="presParOf" srcId="{2D3DB4C0-90D6-A249-9691-2E339431BAAF}" destId="{BE026A05-6D3F-A84B-9221-EE580DFCD095}" srcOrd="3" destOrd="0" presId="urn:microsoft.com/office/officeart/2005/8/layout/vList2"/>
    <dgm:cxn modelId="{2BA7F3DB-9EAC-6C4B-A767-CDA9E6EF69C5}" type="presParOf" srcId="{2D3DB4C0-90D6-A249-9691-2E339431BAAF}" destId="{0A7304A8-4139-3941-901A-41CA94FFA0CB}" srcOrd="4" destOrd="0" presId="urn:microsoft.com/office/officeart/2005/8/layout/vList2"/>
    <dgm:cxn modelId="{5D98951C-1CC1-EB47-8F09-895548CE84E8}" type="presParOf" srcId="{2D3DB4C0-90D6-A249-9691-2E339431BAAF}" destId="{60E60996-DD2B-9547-868F-E9E1E952898D}" srcOrd="5" destOrd="0" presId="urn:microsoft.com/office/officeart/2005/8/layout/vList2"/>
    <dgm:cxn modelId="{C7134861-DA60-0F4C-BF03-93C81ADFBC68}" type="presParOf" srcId="{2D3DB4C0-90D6-A249-9691-2E339431BAAF}" destId="{AE05CF3B-F36F-F34F-9FE4-076428A950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D8BDA7-85B5-41F9-BBC9-ECBD58E0278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6C7A86-5C4B-4494-84B4-97A10138038C}">
      <dgm:prSet/>
      <dgm:spPr/>
      <dgm:t>
        <a:bodyPr/>
        <a:lstStyle/>
        <a:p>
          <a:r>
            <a:rPr lang="en-US"/>
            <a:t>SATURDAY successfully demonstrates that combining Human-Computer Interaction (HCI) principles with Natural Language Processing (NLP) can create emotionally intelligent conversational agents.</a:t>
          </a:r>
        </a:p>
      </dgm:t>
    </dgm:pt>
    <dgm:pt modelId="{43ED9373-B650-41D5-9CAC-E651C24B4AC7}" type="parTrans" cxnId="{2832BCDC-447D-411A-9340-CD9D768BB07C}">
      <dgm:prSet/>
      <dgm:spPr/>
      <dgm:t>
        <a:bodyPr/>
        <a:lstStyle/>
        <a:p>
          <a:endParaRPr lang="en-US"/>
        </a:p>
      </dgm:t>
    </dgm:pt>
    <dgm:pt modelId="{878454A3-25A5-41D2-8EC9-B62A94C720C3}" type="sibTrans" cxnId="{2832BCDC-447D-411A-9340-CD9D768BB07C}">
      <dgm:prSet/>
      <dgm:spPr/>
      <dgm:t>
        <a:bodyPr/>
        <a:lstStyle/>
        <a:p>
          <a:endParaRPr lang="en-US"/>
        </a:p>
      </dgm:t>
    </dgm:pt>
    <dgm:pt modelId="{F2088D8A-246F-4DD7-916D-1DE4E0AD497A}">
      <dgm:prSet/>
      <dgm:spPr/>
      <dgm:t>
        <a:bodyPr/>
        <a:lstStyle/>
        <a:p>
          <a:r>
            <a:rPr lang="en-US"/>
            <a:t>By prioritizing empathy, emotional understanding, and user-centered design, SATURDAY moves beyond task completion to offer meaningful human-like dialogues.</a:t>
          </a:r>
        </a:p>
      </dgm:t>
    </dgm:pt>
    <dgm:pt modelId="{2707EF68-EBEC-48BA-A28A-908BA118FDA6}" type="parTrans" cxnId="{463DDA6C-50D6-4BDC-AFF8-56BC7B0C6DD5}">
      <dgm:prSet/>
      <dgm:spPr/>
      <dgm:t>
        <a:bodyPr/>
        <a:lstStyle/>
        <a:p>
          <a:endParaRPr lang="en-US"/>
        </a:p>
      </dgm:t>
    </dgm:pt>
    <dgm:pt modelId="{C927E453-0885-46BA-893C-698232FF1EA2}" type="sibTrans" cxnId="{463DDA6C-50D6-4BDC-AFF8-56BC7B0C6DD5}">
      <dgm:prSet/>
      <dgm:spPr/>
      <dgm:t>
        <a:bodyPr/>
        <a:lstStyle/>
        <a:p>
          <a:endParaRPr lang="en-US"/>
        </a:p>
      </dgm:t>
    </dgm:pt>
    <dgm:pt modelId="{C3DF6AB5-1BB4-402E-826F-1F6895A8495B}">
      <dgm:prSet/>
      <dgm:spPr/>
      <dgm:t>
        <a:bodyPr/>
        <a:lstStyle/>
        <a:p>
          <a:r>
            <a:rPr lang="en-US"/>
            <a:t>The project highlights the potential of AI to provide not just factual answers, but also emotional support, enhancing trust and satisfaction in digital interactions.</a:t>
          </a:r>
        </a:p>
      </dgm:t>
    </dgm:pt>
    <dgm:pt modelId="{BC320338-2BEB-429A-AB58-1955BFAE3667}" type="parTrans" cxnId="{F33FFD9D-73EB-40B0-A2BF-D3521064EB69}">
      <dgm:prSet/>
      <dgm:spPr/>
      <dgm:t>
        <a:bodyPr/>
        <a:lstStyle/>
        <a:p>
          <a:endParaRPr lang="en-US"/>
        </a:p>
      </dgm:t>
    </dgm:pt>
    <dgm:pt modelId="{CC582384-BFC6-412A-934A-38CD186D33FE}" type="sibTrans" cxnId="{F33FFD9D-73EB-40B0-A2BF-D3521064EB69}">
      <dgm:prSet/>
      <dgm:spPr/>
      <dgm:t>
        <a:bodyPr/>
        <a:lstStyle/>
        <a:p>
          <a:endParaRPr lang="en-US"/>
        </a:p>
      </dgm:t>
    </dgm:pt>
    <dgm:pt modelId="{E9493EA9-F090-A549-AC04-AC9B1B074D33}" type="pres">
      <dgm:prSet presAssocID="{B0D8BDA7-85B5-41F9-BBC9-ECBD58E0278F}" presName="Name0" presStyleCnt="0">
        <dgm:presLayoutVars>
          <dgm:dir/>
          <dgm:animLvl val="lvl"/>
          <dgm:resizeHandles val="exact"/>
        </dgm:presLayoutVars>
      </dgm:prSet>
      <dgm:spPr/>
    </dgm:pt>
    <dgm:pt modelId="{D6DB117E-F8F8-AC4F-8804-8C1548CF1656}" type="pres">
      <dgm:prSet presAssocID="{C3DF6AB5-1BB4-402E-826F-1F6895A8495B}" presName="boxAndChildren" presStyleCnt="0"/>
      <dgm:spPr/>
    </dgm:pt>
    <dgm:pt modelId="{D1758268-1CAC-2B47-BF12-34554B8F45AB}" type="pres">
      <dgm:prSet presAssocID="{C3DF6AB5-1BB4-402E-826F-1F6895A8495B}" presName="parentTextBox" presStyleLbl="node1" presStyleIdx="0" presStyleCnt="3"/>
      <dgm:spPr/>
    </dgm:pt>
    <dgm:pt modelId="{923FF632-5252-4C46-80FE-311D34932B14}" type="pres">
      <dgm:prSet presAssocID="{C927E453-0885-46BA-893C-698232FF1EA2}" presName="sp" presStyleCnt="0"/>
      <dgm:spPr/>
    </dgm:pt>
    <dgm:pt modelId="{8660399F-898A-8242-895F-C1B65C3F95E4}" type="pres">
      <dgm:prSet presAssocID="{F2088D8A-246F-4DD7-916D-1DE4E0AD497A}" presName="arrowAndChildren" presStyleCnt="0"/>
      <dgm:spPr/>
    </dgm:pt>
    <dgm:pt modelId="{4C415533-3C2F-3249-8F0F-8C3DD5C8AF88}" type="pres">
      <dgm:prSet presAssocID="{F2088D8A-246F-4DD7-916D-1DE4E0AD497A}" presName="parentTextArrow" presStyleLbl="node1" presStyleIdx="1" presStyleCnt="3"/>
      <dgm:spPr/>
    </dgm:pt>
    <dgm:pt modelId="{39E62DCB-A948-0F4E-AAEB-0EF600114C0D}" type="pres">
      <dgm:prSet presAssocID="{878454A3-25A5-41D2-8EC9-B62A94C720C3}" presName="sp" presStyleCnt="0"/>
      <dgm:spPr/>
    </dgm:pt>
    <dgm:pt modelId="{836D9A29-BCFD-F54C-B768-D4226E2C95F7}" type="pres">
      <dgm:prSet presAssocID="{226C7A86-5C4B-4494-84B4-97A10138038C}" presName="arrowAndChildren" presStyleCnt="0"/>
      <dgm:spPr/>
    </dgm:pt>
    <dgm:pt modelId="{00A6AC56-23B3-7444-BCA8-5F713EC3A3A1}" type="pres">
      <dgm:prSet presAssocID="{226C7A86-5C4B-4494-84B4-97A10138038C}" presName="parentTextArrow" presStyleLbl="node1" presStyleIdx="2" presStyleCnt="3"/>
      <dgm:spPr/>
    </dgm:pt>
  </dgm:ptLst>
  <dgm:cxnLst>
    <dgm:cxn modelId="{A9FAD507-08DC-7D43-A8AD-746559B8B9C9}" type="presOf" srcId="{B0D8BDA7-85B5-41F9-BBC9-ECBD58E0278F}" destId="{E9493EA9-F090-A549-AC04-AC9B1B074D33}" srcOrd="0" destOrd="0" presId="urn:microsoft.com/office/officeart/2005/8/layout/process4"/>
    <dgm:cxn modelId="{4D8DAE32-161C-B24C-8535-28A04FCD7096}" type="presOf" srcId="{C3DF6AB5-1BB4-402E-826F-1F6895A8495B}" destId="{D1758268-1CAC-2B47-BF12-34554B8F45AB}" srcOrd="0" destOrd="0" presId="urn:microsoft.com/office/officeart/2005/8/layout/process4"/>
    <dgm:cxn modelId="{463DDA6C-50D6-4BDC-AFF8-56BC7B0C6DD5}" srcId="{B0D8BDA7-85B5-41F9-BBC9-ECBD58E0278F}" destId="{F2088D8A-246F-4DD7-916D-1DE4E0AD497A}" srcOrd="1" destOrd="0" parTransId="{2707EF68-EBEC-48BA-A28A-908BA118FDA6}" sibTransId="{C927E453-0885-46BA-893C-698232FF1EA2}"/>
    <dgm:cxn modelId="{302DF09B-ECC9-9144-AFE1-398FAD72A6FD}" type="presOf" srcId="{226C7A86-5C4B-4494-84B4-97A10138038C}" destId="{00A6AC56-23B3-7444-BCA8-5F713EC3A3A1}" srcOrd="0" destOrd="0" presId="urn:microsoft.com/office/officeart/2005/8/layout/process4"/>
    <dgm:cxn modelId="{F33FFD9D-73EB-40B0-A2BF-D3521064EB69}" srcId="{B0D8BDA7-85B5-41F9-BBC9-ECBD58E0278F}" destId="{C3DF6AB5-1BB4-402E-826F-1F6895A8495B}" srcOrd="2" destOrd="0" parTransId="{BC320338-2BEB-429A-AB58-1955BFAE3667}" sibTransId="{CC582384-BFC6-412A-934A-38CD186D33FE}"/>
    <dgm:cxn modelId="{2832BCDC-447D-411A-9340-CD9D768BB07C}" srcId="{B0D8BDA7-85B5-41F9-BBC9-ECBD58E0278F}" destId="{226C7A86-5C4B-4494-84B4-97A10138038C}" srcOrd="0" destOrd="0" parTransId="{43ED9373-B650-41D5-9CAC-E651C24B4AC7}" sibTransId="{878454A3-25A5-41D2-8EC9-B62A94C720C3}"/>
    <dgm:cxn modelId="{511835F7-D979-AB46-9DC3-640F20BB6D92}" type="presOf" srcId="{F2088D8A-246F-4DD7-916D-1DE4E0AD497A}" destId="{4C415533-3C2F-3249-8F0F-8C3DD5C8AF88}" srcOrd="0" destOrd="0" presId="urn:microsoft.com/office/officeart/2005/8/layout/process4"/>
    <dgm:cxn modelId="{9DE580DE-EF39-2940-A0BA-E75B8F27B379}" type="presParOf" srcId="{E9493EA9-F090-A549-AC04-AC9B1B074D33}" destId="{D6DB117E-F8F8-AC4F-8804-8C1548CF1656}" srcOrd="0" destOrd="0" presId="urn:microsoft.com/office/officeart/2005/8/layout/process4"/>
    <dgm:cxn modelId="{9C1228B1-4BF9-1F40-AE9C-3713B702E72E}" type="presParOf" srcId="{D6DB117E-F8F8-AC4F-8804-8C1548CF1656}" destId="{D1758268-1CAC-2B47-BF12-34554B8F45AB}" srcOrd="0" destOrd="0" presId="urn:microsoft.com/office/officeart/2005/8/layout/process4"/>
    <dgm:cxn modelId="{96D008BF-86A1-6149-8B46-2217C516935D}" type="presParOf" srcId="{E9493EA9-F090-A549-AC04-AC9B1B074D33}" destId="{923FF632-5252-4C46-80FE-311D34932B14}" srcOrd="1" destOrd="0" presId="urn:microsoft.com/office/officeart/2005/8/layout/process4"/>
    <dgm:cxn modelId="{4D65BEA1-70B1-8042-AB69-A93FB64CE539}" type="presParOf" srcId="{E9493EA9-F090-A549-AC04-AC9B1B074D33}" destId="{8660399F-898A-8242-895F-C1B65C3F95E4}" srcOrd="2" destOrd="0" presId="urn:microsoft.com/office/officeart/2005/8/layout/process4"/>
    <dgm:cxn modelId="{FE2A0BAF-D33C-1346-A10F-A41E8A63703B}" type="presParOf" srcId="{8660399F-898A-8242-895F-C1B65C3F95E4}" destId="{4C415533-3C2F-3249-8F0F-8C3DD5C8AF88}" srcOrd="0" destOrd="0" presId="urn:microsoft.com/office/officeart/2005/8/layout/process4"/>
    <dgm:cxn modelId="{82B9FDF8-5188-BC46-BA8B-1938F2F40EEF}" type="presParOf" srcId="{E9493EA9-F090-A549-AC04-AC9B1B074D33}" destId="{39E62DCB-A948-0F4E-AAEB-0EF600114C0D}" srcOrd="3" destOrd="0" presId="urn:microsoft.com/office/officeart/2005/8/layout/process4"/>
    <dgm:cxn modelId="{5D6B78E8-58E7-6B44-B3F2-738A714465AF}" type="presParOf" srcId="{E9493EA9-F090-A549-AC04-AC9B1B074D33}" destId="{836D9A29-BCFD-F54C-B768-D4226E2C95F7}" srcOrd="4" destOrd="0" presId="urn:microsoft.com/office/officeart/2005/8/layout/process4"/>
    <dgm:cxn modelId="{D932685F-9CC3-A64D-A117-FAECAA718587}" type="presParOf" srcId="{836D9A29-BCFD-F54C-B768-D4226E2C95F7}" destId="{00A6AC56-23B3-7444-BCA8-5F713EC3A3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655E5-7EA3-4410-A33F-5BB2649DBB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94B97C-6766-41A2-B5EA-2611F3C72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rapidly evolving fields of Human-Computer Interaction (HCI) and Artificial Intelligence (AI), the need for emotionally intelligent conversational agents has become more crucial than ever.</a:t>
          </a:r>
        </a:p>
      </dgm:t>
    </dgm:pt>
    <dgm:pt modelId="{173D556E-9693-4F8C-A1EC-E9DBBA601881}" type="parTrans" cxnId="{4AC3FDC8-EC2E-40F1-9EE0-F641B5BB98A8}">
      <dgm:prSet/>
      <dgm:spPr/>
      <dgm:t>
        <a:bodyPr/>
        <a:lstStyle/>
        <a:p>
          <a:endParaRPr lang="en-US"/>
        </a:p>
      </dgm:t>
    </dgm:pt>
    <dgm:pt modelId="{539E0F23-B0A3-4CEA-940E-BE991495A878}" type="sibTrans" cxnId="{4AC3FDC8-EC2E-40F1-9EE0-F641B5BB98A8}">
      <dgm:prSet/>
      <dgm:spPr/>
      <dgm:t>
        <a:bodyPr/>
        <a:lstStyle/>
        <a:p>
          <a:endParaRPr lang="en-US"/>
        </a:p>
      </dgm:t>
    </dgm:pt>
    <dgm:pt modelId="{10CA47D4-C96A-4F25-A167-8F1CE7298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chatbots often fail to connect with users on an emotional or humanistic level, providing transactional rather than relational experiences.</a:t>
          </a:r>
        </a:p>
      </dgm:t>
    </dgm:pt>
    <dgm:pt modelId="{305E7950-F8BC-4388-A12A-2D09C884C8B9}" type="parTrans" cxnId="{32A6FA02-E5A7-4AB6-B208-0B49B12F7CC7}">
      <dgm:prSet/>
      <dgm:spPr/>
      <dgm:t>
        <a:bodyPr/>
        <a:lstStyle/>
        <a:p>
          <a:endParaRPr lang="en-US"/>
        </a:p>
      </dgm:t>
    </dgm:pt>
    <dgm:pt modelId="{777158C6-E188-4267-92BF-258DBCD3F26F}" type="sibTrans" cxnId="{32A6FA02-E5A7-4AB6-B208-0B49B12F7CC7}">
      <dgm:prSet/>
      <dgm:spPr/>
      <dgm:t>
        <a:bodyPr/>
        <a:lstStyle/>
        <a:p>
          <a:endParaRPr lang="en-US"/>
        </a:p>
      </dgm:t>
    </dgm:pt>
    <dgm:pt modelId="{65A4C558-9A6B-4DFB-AEC5-3C84A675E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SATURDAY — Sentiment-Aware Textual Understanding and Response Dialogue Assistant — was conceptualized to build meaningful, emotion-sensitive dialogues, acknowledging how users feel and responding empathetically.</a:t>
          </a:r>
        </a:p>
      </dgm:t>
    </dgm:pt>
    <dgm:pt modelId="{6FF650E6-5055-425C-9CCF-90DCAD5B4C49}" type="parTrans" cxnId="{BA025A2C-337A-4368-9B0C-79B857679FC8}">
      <dgm:prSet/>
      <dgm:spPr/>
      <dgm:t>
        <a:bodyPr/>
        <a:lstStyle/>
        <a:p>
          <a:endParaRPr lang="en-US"/>
        </a:p>
      </dgm:t>
    </dgm:pt>
    <dgm:pt modelId="{145FDEA1-2928-49BB-A98D-F79D99A9E9CE}" type="sibTrans" cxnId="{BA025A2C-337A-4368-9B0C-79B857679FC8}">
      <dgm:prSet/>
      <dgm:spPr/>
      <dgm:t>
        <a:bodyPr/>
        <a:lstStyle/>
        <a:p>
          <a:endParaRPr lang="en-US"/>
        </a:p>
      </dgm:t>
    </dgm:pt>
    <dgm:pt modelId="{0BC3B885-35FC-46EB-A124-75D11E42B8FC}" type="pres">
      <dgm:prSet presAssocID="{AC3655E5-7EA3-4410-A33F-5BB2649DBB17}" presName="root" presStyleCnt="0">
        <dgm:presLayoutVars>
          <dgm:dir/>
          <dgm:resizeHandles val="exact"/>
        </dgm:presLayoutVars>
      </dgm:prSet>
      <dgm:spPr/>
    </dgm:pt>
    <dgm:pt modelId="{459333CF-E4EB-4E51-8B91-CDA8638A0F63}" type="pres">
      <dgm:prSet presAssocID="{2F94B97C-6766-41A2-B5EA-2611F3C729E8}" presName="compNode" presStyleCnt="0"/>
      <dgm:spPr/>
    </dgm:pt>
    <dgm:pt modelId="{F182FD34-0175-4341-9297-8281481E4DB6}" type="pres">
      <dgm:prSet presAssocID="{2F94B97C-6766-41A2-B5EA-2611F3C729E8}" presName="bgRect" presStyleLbl="bgShp" presStyleIdx="0" presStyleCnt="3"/>
      <dgm:spPr/>
    </dgm:pt>
    <dgm:pt modelId="{5DFE803A-00D0-4AA8-9376-4DD0E07DAB4F}" type="pres">
      <dgm:prSet presAssocID="{2F94B97C-6766-41A2-B5EA-2611F3C729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57FCA9B-F3DD-428F-9D7E-9719B2A83561}" type="pres">
      <dgm:prSet presAssocID="{2F94B97C-6766-41A2-B5EA-2611F3C729E8}" presName="spaceRect" presStyleCnt="0"/>
      <dgm:spPr/>
    </dgm:pt>
    <dgm:pt modelId="{0D9B810F-43FD-40B7-9B29-1ED93C8083E4}" type="pres">
      <dgm:prSet presAssocID="{2F94B97C-6766-41A2-B5EA-2611F3C729E8}" presName="parTx" presStyleLbl="revTx" presStyleIdx="0" presStyleCnt="3">
        <dgm:presLayoutVars>
          <dgm:chMax val="0"/>
          <dgm:chPref val="0"/>
        </dgm:presLayoutVars>
      </dgm:prSet>
      <dgm:spPr/>
    </dgm:pt>
    <dgm:pt modelId="{3066720A-924A-475F-AD84-4B63F4287544}" type="pres">
      <dgm:prSet presAssocID="{539E0F23-B0A3-4CEA-940E-BE991495A878}" presName="sibTrans" presStyleCnt="0"/>
      <dgm:spPr/>
    </dgm:pt>
    <dgm:pt modelId="{8E77E40C-5A8D-4CEC-92C7-BD7D2B50ACA4}" type="pres">
      <dgm:prSet presAssocID="{10CA47D4-C96A-4F25-A167-8F1CE7298772}" presName="compNode" presStyleCnt="0"/>
      <dgm:spPr/>
    </dgm:pt>
    <dgm:pt modelId="{F0B50D2A-DD7F-4C2C-94D0-60449D018EC6}" type="pres">
      <dgm:prSet presAssocID="{10CA47D4-C96A-4F25-A167-8F1CE7298772}" presName="bgRect" presStyleLbl="bgShp" presStyleIdx="1" presStyleCnt="3"/>
      <dgm:spPr/>
    </dgm:pt>
    <dgm:pt modelId="{383F17F8-FA60-495E-81B8-590DA0144F95}" type="pres">
      <dgm:prSet presAssocID="{10CA47D4-C96A-4F25-A167-8F1CE72987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F4600E5-F78E-4DD0-AE65-224EADFE5FD8}" type="pres">
      <dgm:prSet presAssocID="{10CA47D4-C96A-4F25-A167-8F1CE7298772}" presName="spaceRect" presStyleCnt="0"/>
      <dgm:spPr/>
    </dgm:pt>
    <dgm:pt modelId="{0B7A9488-1607-4CB2-AC99-69E23E833CDA}" type="pres">
      <dgm:prSet presAssocID="{10CA47D4-C96A-4F25-A167-8F1CE7298772}" presName="parTx" presStyleLbl="revTx" presStyleIdx="1" presStyleCnt="3">
        <dgm:presLayoutVars>
          <dgm:chMax val="0"/>
          <dgm:chPref val="0"/>
        </dgm:presLayoutVars>
      </dgm:prSet>
      <dgm:spPr/>
    </dgm:pt>
    <dgm:pt modelId="{FEA8389C-E6A3-42CB-91AD-A3C95DFADB3B}" type="pres">
      <dgm:prSet presAssocID="{777158C6-E188-4267-92BF-258DBCD3F26F}" presName="sibTrans" presStyleCnt="0"/>
      <dgm:spPr/>
    </dgm:pt>
    <dgm:pt modelId="{655FF73F-36FC-4714-BFEA-A49200FE3671}" type="pres">
      <dgm:prSet presAssocID="{65A4C558-9A6B-4DFB-AEC5-3C84A675E0CA}" presName="compNode" presStyleCnt="0"/>
      <dgm:spPr/>
    </dgm:pt>
    <dgm:pt modelId="{A69EE47D-D4B8-4593-ACBC-09D93DE43269}" type="pres">
      <dgm:prSet presAssocID="{65A4C558-9A6B-4DFB-AEC5-3C84A675E0CA}" presName="bgRect" presStyleLbl="bgShp" presStyleIdx="2" presStyleCnt="3"/>
      <dgm:spPr/>
    </dgm:pt>
    <dgm:pt modelId="{C869CF31-95E3-4959-A561-96CC0172E76C}" type="pres">
      <dgm:prSet presAssocID="{65A4C558-9A6B-4DFB-AEC5-3C84A675E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16AFCF2-5CE7-4A72-A27E-E7EDEA8FC382}" type="pres">
      <dgm:prSet presAssocID="{65A4C558-9A6B-4DFB-AEC5-3C84A675E0CA}" presName="spaceRect" presStyleCnt="0"/>
      <dgm:spPr/>
    </dgm:pt>
    <dgm:pt modelId="{25213754-7121-4962-996D-2C570910E636}" type="pres">
      <dgm:prSet presAssocID="{65A4C558-9A6B-4DFB-AEC5-3C84A675E0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A6FA02-E5A7-4AB6-B208-0B49B12F7CC7}" srcId="{AC3655E5-7EA3-4410-A33F-5BB2649DBB17}" destId="{10CA47D4-C96A-4F25-A167-8F1CE7298772}" srcOrd="1" destOrd="0" parTransId="{305E7950-F8BC-4388-A12A-2D09C884C8B9}" sibTransId="{777158C6-E188-4267-92BF-258DBCD3F26F}"/>
    <dgm:cxn modelId="{77BBFD02-6230-4947-9351-BBD8FB347456}" type="presOf" srcId="{AC3655E5-7EA3-4410-A33F-5BB2649DBB17}" destId="{0BC3B885-35FC-46EB-A124-75D11E42B8FC}" srcOrd="0" destOrd="0" presId="urn:microsoft.com/office/officeart/2018/2/layout/IconVerticalSolidList"/>
    <dgm:cxn modelId="{F77F1610-2A17-4C3B-82A2-1A78065B1BBE}" type="presOf" srcId="{10CA47D4-C96A-4F25-A167-8F1CE7298772}" destId="{0B7A9488-1607-4CB2-AC99-69E23E833CDA}" srcOrd="0" destOrd="0" presId="urn:microsoft.com/office/officeart/2018/2/layout/IconVerticalSolidList"/>
    <dgm:cxn modelId="{BA025A2C-337A-4368-9B0C-79B857679FC8}" srcId="{AC3655E5-7EA3-4410-A33F-5BB2649DBB17}" destId="{65A4C558-9A6B-4DFB-AEC5-3C84A675E0CA}" srcOrd="2" destOrd="0" parTransId="{6FF650E6-5055-425C-9CCF-90DCAD5B4C49}" sibTransId="{145FDEA1-2928-49BB-A98D-F79D99A9E9CE}"/>
    <dgm:cxn modelId="{D0CA7468-6AD9-4FB3-8CFC-B1455493FFDA}" type="presOf" srcId="{65A4C558-9A6B-4DFB-AEC5-3C84A675E0CA}" destId="{25213754-7121-4962-996D-2C570910E636}" srcOrd="0" destOrd="0" presId="urn:microsoft.com/office/officeart/2018/2/layout/IconVerticalSolidList"/>
    <dgm:cxn modelId="{4AC3FDC8-EC2E-40F1-9EE0-F641B5BB98A8}" srcId="{AC3655E5-7EA3-4410-A33F-5BB2649DBB17}" destId="{2F94B97C-6766-41A2-B5EA-2611F3C729E8}" srcOrd="0" destOrd="0" parTransId="{173D556E-9693-4F8C-A1EC-E9DBBA601881}" sibTransId="{539E0F23-B0A3-4CEA-940E-BE991495A878}"/>
    <dgm:cxn modelId="{B7DDE2FA-1755-4E57-82EA-B3927B1B52F0}" type="presOf" srcId="{2F94B97C-6766-41A2-B5EA-2611F3C729E8}" destId="{0D9B810F-43FD-40B7-9B29-1ED93C8083E4}" srcOrd="0" destOrd="0" presId="urn:microsoft.com/office/officeart/2018/2/layout/IconVerticalSolidList"/>
    <dgm:cxn modelId="{1FFAF20A-0073-4207-A765-8D659059CD8D}" type="presParOf" srcId="{0BC3B885-35FC-46EB-A124-75D11E42B8FC}" destId="{459333CF-E4EB-4E51-8B91-CDA8638A0F63}" srcOrd="0" destOrd="0" presId="urn:microsoft.com/office/officeart/2018/2/layout/IconVerticalSolidList"/>
    <dgm:cxn modelId="{9843F070-D7F1-4446-8749-B1EF34B25FBC}" type="presParOf" srcId="{459333CF-E4EB-4E51-8B91-CDA8638A0F63}" destId="{F182FD34-0175-4341-9297-8281481E4DB6}" srcOrd="0" destOrd="0" presId="urn:microsoft.com/office/officeart/2018/2/layout/IconVerticalSolidList"/>
    <dgm:cxn modelId="{F68D674A-FE1E-4295-A469-828221FC4CFB}" type="presParOf" srcId="{459333CF-E4EB-4E51-8B91-CDA8638A0F63}" destId="{5DFE803A-00D0-4AA8-9376-4DD0E07DAB4F}" srcOrd="1" destOrd="0" presId="urn:microsoft.com/office/officeart/2018/2/layout/IconVerticalSolidList"/>
    <dgm:cxn modelId="{6B2BD9F4-0E69-4770-A68C-B95CBEB929E5}" type="presParOf" srcId="{459333CF-E4EB-4E51-8B91-CDA8638A0F63}" destId="{857FCA9B-F3DD-428F-9D7E-9719B2A83561}" srcOrd="2" destOrd="0" presId="urn:microsoft.com/office/officeart/2018/2/layout/IconVerticalSolidList"/>
    <dgm:cxn modelId="{B4F93CD0-569A-41F1-976A-63BDB28BD33C}" type="presParOf" srcId="{459333CF-E4EB-4E51-8B91-CDA8638A0F63}" destId="{0D9B810F-43FD-40B7-9B29-1ED93C8083E4}" srcOrd="3" destOrd="0" presId="urn:microsoft.com/office/officeart/2018/2/layout/IconVerticalSolidList"/>
    <dgm:cxn modelId="{74FC7E6C-5385-46FB-B31A-21E35C5A48D0}" type="presParOf" srcId="{0BC3B885-35FC-46EB-A124-75D11E42B8FC}" destId="{3066720A-924A-475F-AD84-4B63F4287544}" srcOrd="1" destOrd="0" presId="urn:microsoft.com/office/officeart/2018/2/layout/IconVerticalSolidList"/>
    <dgm:cxn modelId="{DDF7DF1E-79AC-4E2C-9D2A-A2CD00D46A65}" type="presParOf" srcId="{0BC3B885-35FC-46EB-A124-75D11E42B8FC}" destId="{8E77E40C-5A8D-4CEC-92C7-BD7D2B50ACA4}" srcOrd="2" destOrd="0" presId="urn:microsoft.com/office/officeart/2018/2/layout/IconVerticalSolidList"/>
    <dgm:cxn modelId="{1C958FAD-3EE9-4390-A739-35D8F205249F}" type="presParOf" srcId="{8E77E40C-5A8D-4CEC-92C7-BD7D2B50ACA4}" destId="{F0B50D2A-DD7F-4C2C-94D0-60449D018EC6}" srcOrd="0" destOrd="0" presId="urn:microsoft.com/office/officeart/2018/2/layout/IconVerticalSolidList"/>
    <dgm:cxn modelId="{FC067E2F-E3BD-43C5-9E8C-5DE998A63EFE}" type="presParOf" srcId="{8E77E40C-5A8D-4CEC-92C7-BD7D2B50ACA4}" destId="{383F17F8-FA60-495E-81B8-590DA0144F95}" srcOrd="1" destOrd="0" presId="urn:microsoft.com/office/officeart/2018/2/layout/IconVerticalSolidList"/>
    <dgm:cxn modelId="{CE93A824-AB32-4AF4-8CF8-DB46F6EAB8A0}" type="presParOf" srcId="{8E77E40C-5A8D-4CEC-92C7-BD7D2B50ACA4}" destId="{EF4600E5-F78E-4DD0-AE65-224EADFE5FD8}" srcOrd="2" destOrd="0" presId="urn:microsoft.com/office/officeart/2018/2/layout/IconVerticalSolidList"/>
    <dgm:cxn modelId="{EDCFB1BC-CE57-4006-8A66-2D5A027451AC}" type="presParOf" srcId="{8E77E40C-5A8D-4CEC-92C7-BD7D2B50ACA4}" destId="{0B7A9488-1607-4CB2-AC99-69E23E833CDA}" srcOrd="3" destOrd="0" presId="urn:microsoft.com/office/officeart/2018/2/layout/IconVerticalSolidList"/>
    <dgm:cxn modelId="{CBEA4653-AD82-47FE-88B8-5F187736A2AD}" type="presParOf" srcId="{0BC3B885-35FC-46EB-A124-75D11E42B8FC}" destId="{FEA8389C-E6A3-42CB-91AD-A3C95DFADB3B}" srcOrd="3" destOrd="0" presId="urn:microsoft.com/office/officeart/2018/2/layout/IconVerticalSolidList"/>
    <dgm:cxn modelId="{A58E8D80-47CC-4DE6-816A-BE3ECFCFAB47}" type="presParOf" srcId="{0BC3B885-35FC-46EB-A124-75D11E42B8FC}" destId="{655FF73F-36FC-4714-BFEA-A49200FE3671}" srcOrd="4" destOrd="0" presId="urn:microsoft.com/office/officeart/2018/2/layout/IconVerticalSolidList"/>
    <dgm:cxn modelId="{458B637B-3BDC-44D8-A12C-5876EEA53BE7}" type="presParOf" srcId="{655FF73F-36FC-4714-BFEA-A49200FE3671}" destId="{A69EE47D-D4B8-4593-ACBC-09D93DE43269}" srcOrd="0" destOrd="0" presId="urn:microsoft.com/office/officeart/2018/2/layout/IconVerticalSolidList"/>
    <dgm:cxn modelId="{EA29CB74-7878-4333-8BA5-66AA0445F973}" type="presParOf" srcId="{655FF73F-36FC-4714-BFEA-A49200FE3671}" destId="{C869CF31-95E3-4959-A561-96CC0172E76C}" srcOrd="1" destOrd="0" presId="urn:microsoft.com/office/officeart/2018/2/layout/IconVerticalSolidList"/>
    <dgm:cxn modelId="{7F948D0D-18A2-40BE-AB06-B5A93788ED55}" type="presParOf" srcId="{655FF73F-36FC-4714-BFEA-A49200FE3671}" destId="{816AFCF2-5CE7-4A72-A27E-E7EDEA8FC382}" srcOrd="2" destOrd="0" presId="urn:microsoft.com/office/officeart/2018/2/layout/IconVerticalSolidList"/>
    <dgm:cxn modelId="{86B2DF2B-9B79-4941-B4D2-1AB4EDDB7C68}" type="presParOf" srcId="{655FF73F-36FC-4714-BFEA-A49200FE3671}" destId="{25213754-7121-4962-996D-2C570910E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C9F90-AB00-462F-86E2-4C91456E9B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1C93CB-120E-4C39-96EC-9E738D87A4E0}">
      <dgm:prSet/>
      <dgm:spPr/>
      <dgm:t>
        <a:bodyPr/>
        <a:lstStyle/>
        <a:p>
          <a:r>
            <a:rPr lang="en-US"/>
            <a:t>In today's digital landscape, AI-driven chatbots are often the first point of interaction for users seeking support, advice, or companionship.</a:t>
          </a:r>
        </a:p>
      </dgm:t>
    </dgm:pt>
    <dgm:pt modelId="{8A70D212-F556-4EFD-897B-CF835974FFEC}" type="parTrans" cxnId="{634D9B68-0452-4CC8-83CE-CA3EB9FB8A67}">
      <dgm:prSet/>
      <dgm:spPr/>
      <dgm:t>
        <a:bodyPr/>
        <a:lstStyle/>
        <a:p>
          <a:endParaRPr lang="en-US"/>
        </a:p>
      </dgm:t>
    </dgm:pt>
    <dgm:pt modelId="{6C4D5248-E01F-4380-A280-6C3F8A384796}" type="sibTrans" cxnId="{634D9B68-0452-4CC8-83CE-CA3EB9FB8A67}">
      <dgm:prSet/>
      <dgm:spPr/>
      <dgm:t>
        <a:bodyPr/>
        <a:lstStyle/>
        <a:p>
          <a:endParaRPr lang="en-US"/>
        </a:p>
      </dgm:t>
    </dgm:pt>
    <dgm:pt modelId="{82A6E4DD-5671-40D6-A198-77A9812F80C1}">
      <dgm:prSet/>
      <dgm:spPr/>
      <dgm:t>
        <a:bodyPr/>
        <a:lstStyle/>
        <a:p>
          <a:r>
            <a:rPr lang="en-US"/>
            <a:t>A critical limitation of most chatbot systems is their lack of emotional intelligence, which leads to impersonal and unsatisfying user experiences.</a:t>
          </a:r>
        </a:p>
      </dgm:t>
    </dgm:pt>
    <dgm:pt modelId="{6CEF2DB7-DBD5-4B48-8A26-EC6EF2320250}" type="parTrans" cxnId="{DEC3B1D2-8B46-424E-B2FC-0EEE8872AC27}">
      <dgm:prSet/>
      <dgm:spPr/>
      <dgm:t>
        <a:bodyPr/>
        <a:lstStyle/>
        <a:p>
          <a:endParaRPr lang="en-US"/>
        </a:p>
      </dgm:t>
    </dgm:pt>
    <dgm:pt modelId="{51145020-1C79-48C6-928A-5C1A15C1EC0B}" type="sibTrans" cxnId="{DEC3B1D2-8B46-424E-B2FC-0EEE8872AC27}">
      <dgm:prSet/>
      <dgm:spPr/>
      <dgm:t>
        <a:bodyPr/>
        <a:lstStyle/>
        <a:p>
          <a:endParaRPr lang="en-US"/>
        </a:p>
      </dgm:t>
    </dgm:pt>
    <dgm:pt modelId="{C03D8396-85B3-431D-B6EB-4B35EBC9DD9F}">
      <dgm:prSet/>
      <dgm:spPr/>
      <dgm:t>
        <a:bodyPr/>
        <a:lstStyle/>
        <a:p>
          <a:r>
            <a:rPr lang="en-US"/>
            <a:t>SATURDAY addresses this gap by offering emotionally aware conversations that comfort, engage, and support users.</a:t>
          </a:r>
        </a:p>
      </dgm:t>
    </dgm:pt>
    <dgm:pt modelId="{1DE4C4F9-9720-4102-B887-B8C1B2A8C64B}" type="parTrans" cxnId="{58101FD7-61BA-434C-8D0B-8EE82E9E1199}">
      <dgm:prSet/>
      <dgm:spPr/>
      <dgm:t>
        <a:bodyPr/>
        <a:lstStyle/>
        <a:p>
          <a:endParaRPr lang="en-US"/>
        </a:p>
      </dgm:t>
    </dgm:pt>
    <dgm:pt modelId="{F2C49514-7781-4AB1-818A-99959E9ECC59}" type="sibTrans" cxnId="{58101FD7-61BA-434C-8D0B-8EE82E9E1199}">
      <dgm:prSet/>
      <dgm:spPr/>
      <dgm:t>
        <a:bodyPr/>
        <a:lstStyle/>
        <a:p>
          <a:endParaRPr lang="en-US"/>
        </a:p>
      </dgm:t>
    </dgm:pt>
    <dgm:pt modelId="{DF477D8C-DAED-4978-B1A4-9CF99047D9FB}">
      <dgm:prSet/>
      <dgm:spPr/>
      <dgm:t>
        <a:bodyPr/>
        <a:lstStyle/>
        <a:p>
          <a:r>
            <a:rPr lang="en-US"/>
            <a:t>The goal is to create a human-like conversational experience where emotional understanding is prioritized alongside factual correctness.</a:t>
          </a:r>
        </a:p>
      </dgm:t>
    </dgm:pt>
    <dgm:pt modelId="{7488A872-98D3-4A63-B332-58033E9B1C98}" type="parTrans" cxnId="{688F2D0F-5CEC-48DF-853F-36CD3680EF82}">
      <dgm:prSet/>
      <dgm:spPr/>
      <dgm:t>
        <a:bodyPr/>
        <a:lstStyle/>
        <a:p>
          <a:endParaRPr lang="en-US"/>
        </a:p>
      </dgm:t>
    </dgm:pt>
    <dgm:pt modelId="{5BD926AE-44E8-4F1D-992F-B1C11B6ACFF8}" type="sibTrans" cxnId="{688F2D0F-5CEC-48DF-853F-36CD3680EF82}">
      <dgm:prSet/>
      <dgm:spPr/>
      <dgm:t>
        <a:bodyPr/>
        <a:lstStyle/>
        <a:p>
          <a:endParaRPr lang="en-US"/>
        </a:p>
      </dgm:t>
    </dgm:pt>
    <dgm:pt modelId="{0C1CBC99-4C37-4E6E-8441-3632CE4D6C57}" type="pres">
      <dgm:prSet presAssocID="{A25C9F90-AB00-462F-86E2-4C91456E9BE1}" presName="root" presStyleCnt="0">
        <dgm:presLayoutVars>
          <dgm:dir/>
          <dgm:resizeHandles val="exact"/>
        </dgm:presLayoutVars>
      </dgm:prSet>
      <dgm:spPr/>
    </dgm:pt>
    <dgm:pt modelId="{27459366-C6CA-43FD-8D89-9FE2EC499A33}" type="pres">
      <dgm:prSet presAssocID="{381C93CB-120E-4C39-96EC-9E738D87A4E0}" presName="compNode" presStyleCnt="0"/>
      <dgm:spPr/>
    </dgm:pt>
    <dgm:pt modelId="{59B954E1-0DB3-473D-979B-9970BF6F01F6}" type="pres">
      <dgm:prSet presAssocID="{381C93CB-120E-4C39-96EC-9E738D87A4E0}" presName="bgRect" presStyleLbl="bgShp" presStyleIdx="0" presStyleCnt="4"/>
      <dgm:spPr/>
    </dgm:pt>
    <dgm:pt modelId="{6CECEA0D-5E96-4B5B-B0A7-DB532C069F31}" type="pres">
      <dgm:prSet presAssocID="{381C93CB-120E-4C39-96EC-9E738D87A4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D68BF5E-F9B3-46A4-B5E9-A0C7C54230DC}" type="pres">
      <dgm:prSet presAssocID="{381C93CB-120E-4C39-96EC-9E738D87A4E0}" presName="spaceRect" presStyleCnt="0"/>
      <dgm:spPr/>
    </dgm:pt>
    <dgm:pt modelId="{78CA9DFB-34F8-4DD5-A664-F72FD5A82F1B}" type="pres">
      <dgm:prSet presAssocID="{381C93CB-120E-4C39-96EC-9E738D87A4E0}" presName="parTx" presStyleLbl="revTx" presStyleIdx="0" presStyleCnt="4">
        <dgm:presLayoutVars>
          <dgm:chMax val="0"/>
          <dgm:chPref val="0"/>
        </dgm:presLayoutVars>
      </dgm:prSet>
      <dgm:spPr/>
    </dgm:pt>
    <dgm:pt modelId="{AA1743D7-CFD2-4B60-801F-C49AD2E54714}" type="pres">
      <dgm:prSet presAssocID="{6C4D5248-E01F-4380-A280-6C3F8A384796}" presName="sibTrans" presStyleCnt="0"/>
      <dgm:spPr/>
    </dgm:pt>
    <dgm:pt modelId="{8ED63ED9-17EA-48D4-A01F-BCE2CCB15F4C}" type="pres">
      <dgm:prSet presAssocID="{82A6E4DD-5671-40D6-A198-77A9812F80C1}" presName="compNode" presStyleCnt="0"/>
      <dgm:spPr/>
    </dgm:pt>
    <dgm:pt modelId="{0BF8F63C-E878-4260-B531-6CC54D9C6664}" type="pres">
      <dgm:prSet presAssocID="{82A6E4DD-5671-40D6-A198-77A9812F80C1}" presName="bgRect" presStyleLbl="bgShp" presStyleIdx="1" presStyleCnt="4"/>
      <dgm:spPr/>
    </dgm:pt>
    <dgm:pt modelId="{0E2543FB-E6DC-4A4F-90BB-21A88EC6FBA9}" type="pres">
      <dgm:prSet presAssocID="{82A6E4DD-5671-40D6-A198-77A9812F8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D727F1-3083-418F-BA25-765FB9BE1A7B}" type="pres">
      <dgm:prSet presAssocID="{82A6E4DD-5671-40D6-A198-77A9812F80C1}" presName="spaceRect" presStyleCnt="0"/>
      <dgm:spPr/>
    </dgm:pt>
    <dgm:pt modelId="{2A6004EA-1BFD-4156-9B69-E60483884110}" type="pres">
      <dgm:prSet presAssocID="{82A6E4DD-5671-40D6-A198-77A9812F80C1}" presName="parTx" presStyleLbl="revTx" presStyleIdx="1" presStyleCnt="4">
        <dgm:presLayoutVars>
          <dgm:chMax val="0"/>
          <dgm:chPref val="0"/>
        </dgm:presLayoutVars>
      </dgm:prSet>
      <dgm:spPr/>
    </dgm:pt>
    <dgm:pt modelId="{112A315D-A8B7-4D06-9F86-75AF69901E20}" type="pres">
      <dgm:prSet presAssocID="{51145020-1C79-48C6-928A-5C1A15C1EC0B}" presName="sibTrans" presStyleCnt="0"/>
      <dgm:spPr/>
    </dgm:pt>
    <dgm:pt modelId="{140D7B80-D9AB-483B-8C19-51A5CB4DE018}" type="pres">
      <dgm:prSet presAssocID="{C03D8396-85B3-431D-B6EB-4B35EBC9DD9F}" presName="compNode" presStyleCnt="0"/>
      <dgm:spPr/>
    </dgm:pt>
    <dgm:pt modelId="{C5684D76-A33E-43F7-A283-191278AAC472}" type="pres">
      <dgm:prSet presAssocID="{C03D8396-85B3-431D-B6EB-4B35EBC9DD9F}" presName="bgRect" presStyleLbl="bgShp" presStyleIdx="2" presStyleCnt="4"/>
      <dgm:spPr/>
    </dgm:pt>
    <dgm:pt modelId="{F3F0EFAA-24F4-4E7C-B9C7-6406ED81B77A}" type="pres">
      <dgm:prSet presAssocID="{C03D8396-85B3-431D-B6EB-4B35EBC9DD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F2D3442-CF30-4AE8-951D-E9563C5E0C39}" type="pres">
      <dgm:prSet presAssocID="{C03D8396-85B3-431D-B6EB-4B35EBC9DD9F}" presName="spaceRect" presStyleCnt="0"/>
      <dgm:spPr/>
    </dgm:pt>
    <dgm:pt modelId="{FD8E353F-EFD3-4B52-BCD5-7147F9861BD9}" type="pres">
      <dgm:prSet presAssocID="{C03D8396-85B3-431D-B6EB-4B35EBC9DD9F}" presName="parTx" presStyleLbl="revTx" presStyleIdx="2" presStyleCnt="4">
        <dgm:presLayoutVars>
          <dgm:chMax val="0"/>
          <dgm:chPref val="0"/>
        </dgm:presLayoutVars>
      </dgm:prSet>
      <dgm:spPr/>
    </dgm:pt>
    <dgm:pt modelId="{F7B53D5C-525D-466C-B4F6-7A8568BD6E73}" type="pres">
      <dgm:prSet presAssocID="{F2C49514-7781-4AB1-818A-99959E9ECC59}" presName="sibTrans" presStyleCnt="0"/>
      <dgm:spPr/>
    </dgm:pt>
    <dgm:pt modelId="{0061C4BC-BF00-4BC9-ABDC-D9A26C4BFBED}" type="pres">
      <dgm:prSet presAssocID="{DF477D8C-DAED-4978-B1A4-9CF99047D9FB}" presName="compNode" presStyleCnt="0"/>
      <dgm:spPr/>
    </dgm:pt>
    <dgm:pt modelId="{DC1F87E3-A25D-414B-959C-66C0B59FD89E}" type="pres">
      <dgm:prSet presAssocID="{DF477D8C-DAED-4978-B1A4-9CF99047D9FB}" presName="bgRect" presStyleLbl="bgShp" presStyleIdx="3" presStyleCnt="4"/>
      <dgm:spPr/>
    </dgm:pt>
    <dgm:pt modelId="{15D65001-8926-4CDE-8570-0164BCCDD363}" type="pres">
      <dgm:prSet presAssocID="{DF477D8C-DAED-4978-B1A4-9CF99047D9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19AFD6-117C-44B2-B849-21964CCA8675}" type="pres">
      <dgm:prSet presAssocID="{DF477D8C-DAED-4978-B1A4-9CF99047D9FB}" presName="spaceRect" presStyleCnt="0"/>
      <dgm:spPr/>
    </dgm:pt>
    <dgm:pt modelId="{A95CCB76-0EC3-4294-A34D-070617C10DF8}" type="pres">
      <dgm:prSet presAssocID="{DF477D8C-DAED-4978-B1A4-9CF99047D9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5BA502-E0AC-4F50-B5EC-40A4C1896DDB}" type="presOf" srcId="{A25C9F90-AB00-462F-86E2-4C91456E9BE1}" destId="{0C1CBC99-4C37-4E6E-8441-3632CE4D6C57}" srcOrd="0" destOrd="0" presId="urn:microsoft.com/office/officeart/2018/2/layout/IconVerticalSolidList"/>
    <dgm:cxn modelId="{688F2D0F-5CEC-48DF-853F-36CD3680EF82}" srcId="{A25C9F90-AB00-462F-86E2-4C91456E9BE1}" destId="{DF477D8C-DAED-4978-B1A4-9CF99047D9FB}" srcOrd="3" destOrd="0" parTransId="{7488A872-98D3-4A63-B332-58033E9B1C98}" sibTransId="{5BD926AE-44E8-4F1D-992F-B1C11B6ACFF8}"/>
    <dgm:cxn modelId="{C6C77C1B-BD56-495D-9E32-FA2B068B35C9}" type="presOf" srcId="{82A6E4DD-5671-40D6-A198-77A9812F80C1}" destId="{2A6004EA-1BFD-4156-9B69-E60483884110}" srcOrd="0" destOrd="0" presId="urn:microsoft.com/office/officeart/2018/2/layout/IconVerticalSolidList"/>
    <dgm:cxn modelId="{6B5BCB28-E827-4883-AEF5-3838251E705D}" type="presOf" srcId="{381C93CB-120E-4C39-96EC-9E738D87A4E0}" destId="{78CA9DFB-34F8-4DD5-A664-F72FD5A82F1B}" srcOrd="0" destOrd="0" presId="urn:microsoft.com/office/officeart/2018/2/layout/IconVerticalSolidList"/>
    <dgm:cxn modelId="{FFD8CD3E-DF2C-4CC0-8281-21666D1C244C}" type="presOf" srcId="{C03D8396-85B3-431D-B6EB-4B35EBC9DD9F}" destId="{FD8E353F-EFD3-4B52-BCD5-7147F9861BD9}" srcOrd="0" destOrd="0" presId="urn:microsoft.com/office/officeart/2018/2/layout/IconVerticalSolidList"/>
    <dgm:cxn modelId="{634D9B68-0452-4CC8-83CE-CA3EB9FB8A67}" srcId="{A25C9F90-AB00-462F-86E2-4C91456E9BE1}" destId="{381C93CB-120E-4C39-96EC-9E738D87A4E0}" srcOrd="0" destOrd="0" parTransId="{8A70D212-F556-4EFD-897B-CF835974FFEC}" sibTransId="{6C4D5248-E01F-4380-A280-6C3F8A384796}"/>
    <dgm:cxn modelId="{B7FB316A-92E6-426E-8261-6EC309BD2AD6}" type="presOf" srcId="{DF477D8C-DAED-4978-B1A4-9CF99047D9FB}" destId="{A95CCB76-0EC3-4294-A34D-070617C10DF8}" srcOrd="0" destOrd="0" presId="urn:microsoft.com/office/officeart/2018/2/layout/IconVerticalSolidList"/>
    <dgm:cxn modelId="{DEC3B1D2-8B46-424E-B2FC-0EEE8872AC27}" srcId="{A25C9F90-AB00-462F-86E2-4C91456E9BE1}" destId="{82A6E4DD-5671-40D6-A198-77A9812F80C1}" srcOrd="1" destOrd="0" parTransId="{6CEF2DB7-DBD5-4B48-8A26-EC6EF2320250}" sibTransId="{51145020-1C79-48C6-928A-5C1A15C1EC0B}"/>
    <dgm:cxn modelId="{58101FD7-61BA-434C-8D0B-8EE82E9E1199}" srcId="{A25C9F90-AB00-462F-86E2-4C91456E9BE1}" destId="{C03D8396-85B3-431D-B6EB-4B35EBC9DD9F}" srcOrd="2" destOrd="0" parTransId="{1DE4C4F9-9720-4102-B887-B8C1B2A8C64B}" sibTransId="{F2C49514-7781-4AB1-818A-99959E9ECC59}"/>
    <dgm:cxn modelId="{6B3EDB80-AF6B-4A71-8315-BC0436A92001}" type="presParOf" srcId="{0C1CBC99-4C37-4E6E-8441-3632CE4D6C57}" destId="{27459366-C6CA-43FD-8D89-9FE2EC499A33}" srcOrd="0" destOrd="0" presId="urn:microsoft.com/office/officeart/2018/2/layout/IconVerticalSolidList"/>
    <dgm:cxn modelId="{2DF74A74-96F3-4889-8881-0BDD1EF5796A}" type="presParOf" srcId="{27459366-C6CA-43FD-8D89-9FE2EC499A33}" destId="{59B954E1-0DB3-473D-979B-9970BF6F01F6}" srcOrd="0" destOrd="0" presId="urn:microsoft.com/office/officeart/2018/2/layout/IconVerticalSolidList"/>
    <dgm:cxn modelId="{29AFA8AC-4424-44E2-9FDB-E6BE7598AEEC}" type="presParOf" srcId="{27459366-C6CA-43FD-8D89-9FE2EC499A33}" destId="{6CECEA0D-5E96-4B5B-B0A7-DB532C069F31}" srcOrd="1" destOrd="0" presId="urn:microsoft.com/office/officeart/2018/2/layout/IconVerticalSolidList"/>
    <dgm:cxn modelId="{86E76E4A-E897-4280-9451-55855538ED6C}" type="presParOf" srcId="{27459366-C6CA-43FD-8D89-9FE2EC499A33}" destId="{0D68BF5E-F9B3-46A4-B5E9-A0C7C54230DC}" srcOrd="2" destOrd="0" presId="urn:microsoft.com/office/officeart/2018/2/layout/IconVerticalSolidList"/>
    <dgm:cxn modelId="{4F30D0E1-00C8-45C6-9E43-E301A337F04D}" type="presParOf" srcId="{27459366-C6CA-43FD-8D89-9FE2EC499A33}" destId="{78CA9DFB-34F8-4DD5-A664-F72FD5A82F1B}" srcOrd="3" destOrd="0" presId="urn:microsoft.com/office/officeart/2018/2/layout/IconVerticalSolidList"/>
    <dgm:cxn modelId="{43984DC9-A364-4B6D-9945-D64EA69FFA52}" type="presParOf" srcId="{0C1CBC99-4C37-4E6E-8441-3632CE4D6C57}" destId="{AA1743D7-CFD2-4B60-801F-C49AD2E54714}" srcOrd="1" destOrd="0" presId="urn:microsoft.com/office/officeart/2018/2/layout/IconVerticalSolidList"/>
    <dgm:cxn modelId="{21DC1DAD-1D75-4CF7-8858-862304C41E0A}" type="presParOf" srcId="{0C1CBC99-4C37-4E6E-8441-3632CE4D6C57}" destId="{8ED63ED9-17EA-48D4-A01F-BCE2CCB15F4C}" srcOrd="2" destOrd="0" presId="urn:microsoft.com/office/officeart/2018/2/layout/IconVerticalSolidList"/>
    <dgm:cxn modelId="{7230DB36-6782-4CF3-B11C-56B232D2FAD3}" type="presParOf" srcId="{8ED63ED9-17EA-48D4-A01F-BCE2CCB15F4C}" destId="{0BF8F63C-E878-4260-B531-6CC54D9C6664}" srcOrd="0" destOrd="0" presId="urn:microsoft.com/office/officeart/2018/2/layout/IconVerticalSolidList"/>
    <dgm:cxn modelId="{C3BB9940-EC1B-44BB-B4DF-02C61851FCFA}" type="presParOf" srcId="{8ED63ED9-17EA-48D4-A01F-BCE2CCB15F4C}" destId="{0E2543FB-E6DC-4A4F-90BB-21A88EC6FBA9}" srcOrd="1" destOrd="0" presId="urn:microsoft.com/office/officeart/2018/2/layout/IconVerticalSolidList"/>
    <dgm:cxn modelId="{CC60CBEC-AF4B-4A46-8371-166C71ECB124}" type="presParOf" srcId="{8ED63ED9-17EA-48D4-A01F-BCE2CCB15F4C}" destId="{E5D727F1-3083-418F-BA25-765FB9BE1A7B}" srcOrd="2" destOrd="0" presId="urn:microsoft.com/office/officeart/2018/2/layout/IconVerticalSolidList"/>
    <dgm:cxn modelId="{555FCF3B-36B8-42EC-A150-C5EE6AFD095A}" type="presParOf" srcId="{8ED63ED9-17EA-48D4-A01F-BCE2CCB15F4C}" destId="{2A6004EA-1BFD-4156-9B69-E60483884110}" srcOrd="3" destOrd="0" presId="urn:microsoft.com/office/officeart/2018/2/layout/IconVerticalSolidList"/>
    <dgm:cxn modelId="{61B5188A-F5E5-48AB-8B2E-1F5D4B4B459E}" type="presParOf" srcId="{0C1CBC99-4C37-4E6E-8441-3632CE4D6C57}" destId="{112A315D-A8B7-4D06-9F86-75AF69901E20}" srcOrd="3" destOrd="0" presId="urn:microsoft.com/office/officeart/2018/2/layout/IconVerticalSolidList"/>
    <dgm:cxn modelId="{9D6E7E2A-336A-423C-89F8-B0450374769A}" type="presParOf" srcId="{0C1CBC99-4C37-4E6E-8441-3632CE4D6C57}" destId="{140D7B80-D9AB-483B-8C19-51A5CB4DE018}" srcOrd="4" destOrd="0" presId="urn:microsoft.com/office/officeart/2018/2/layout/IconVerticalSolidList"/>
    <dgm:cxn modelId="{43096425-DEDB-4635-B3C5-D494D99D0965}" type="presParOf" srcId="{140D7B80-D9AB-483B-8C19-51A5CB4DE018}" destId="{C5684D76-A33E-43F7-A283-191278AAC472}" srcOrd="0" destOrd="0" presId="urn:microsoft.com/office/officeart/2018/2/layout/IconVerticalSolidList"/>
    <dgm:cxn modelId="{A8A5F96F-713B-43D0-9481-206CF93C4779}" type="presParOf" srcId="{140D7B80-D9AB-483B-8C19-51A5CB4DE018}" destId="{F3F0EFAA-24F4-4E7C-B9C7-6406ED81B77A}" srcOrd="1" destOrd="0" presId="urn:microsoft.com/office/officeart/2018/2/layout/IconVerticalSolidList"/>
    <dgm:cxn modelId="{EE77126C-EDDC-4C71-85FE-153C544EC181}" type="presParOf" srcId="{140D7B80-D9AB-483B-8C19-51A5CB4DE018}" destId="{3F2D3442-CF30-4AE8-951D-E9563C5E0C39}" srcOrd="2" destOrd="0" presId="urn:microsoft.com/office/officeart/2018/2/layout/IconVerticalSolidList"/>
    <dgm:cxn modelId="{D52476A8-D6B3-4237-812E-24268870FBEB}" type="presParOf" srcId="{140D7B80-D9AB-483B-8C19-51A5CB4DE018}" destId="{FD8E353F-EFD3-4B52-BCD5-7147F9861BD9}" srcOrd="3" destOrd="0" presId="urn:microsoft.com/office/officeart/2018/2/layout/IconVerticalSolidList"/>
    <dgm:cxn modelId="{A499EA5D-0576-40F1-876B-5427596081A4}" type="presParOf" srcId="{0C1CBC99-4C37-4E6E-8441-3632CE4D6C57}" destId="{F7B53D5C-525D-466C-B4F6-7A8568BD6E73}" srcOrd="5" destOrd="0" presId="urn:microsoft.com/office/officeart/2018/2/layout/IconVerticalSolidList"/>
    <dgm:cxn modelId="{E0ACAD29-81FD-4BA8-905C-402FFAFBDCE8}" type="presParOf" srcId="{0C1CBC99-4C37-4E6E-8441-3632CE4D6C57}" destId="{0061C4BC-BF00-4BC9-ABDC-D9A26C4BFBED}" srcOrd="6" destOrd="0" presId="urn:microsoft.com/office/officeart/2018/2/layout/IconVerticalSolidList"/>
    <dgm:cxn modelId="{315C4EED-730C-4BFC-8F27-3F9AFFD2BD16}" type="presParOf" srcId="{0061C4BC-BF00-4BC9-ABDC-D9A26C4BFBED}" destId="{DC1F87E3-A25D-414B-959C-66C0B59FD89E}" srcOrd="0" destOrd="0" presId="urn:microsoft.com/office/officeart/2018/2/layout/IconVerticalSolidList"/>
    <dgm:cxn modelId="{135781B6-D5FB-40BF-842E-72EEA09C37A1}" type="presParOf" srcId="{0061C4BC-BF00-4BC9-ABDC-D9A26C4BFBED}" destId="{15D65001-8926-4CDE-8570-0164BCCDD363}" srcOrd="1" destOrd="0" presId="urn:microsoft.com/office/officeart/2018/2/layout/IconVerticalSolidList"/>
    <dgm:cxn modelId="{8FF4A8BA-3781-4F98-9BE8-A5A510E86B2B}" type="presParOf" srcId="{0061C4BC-BF00-4BC9-ABDC-D9A26C4BFBED}" destId="{7119AFD6-117C-44B2-B849-21964CCA8675}" srcOrd="2" destOrd="0" presId="urn:microsoft.com/office/officeart/2018/2/layout/IconVerticalSolidList"/>
    <dgm:cxn modelId="{C0D18404-5FA1-42E5-AB9F-F1775FA4F1AE}" type="presParOf" srcId="{0061C4BC-BF00-4BC9-ABDC-D9A26C4BFBED}" destId="{A95CCB76-0EC3-4294-A34D-070617C10D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C2D3E8-FC1F-4E37-B015-E6C5C005B5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FF0025-9D67-4A92-8262-8CCFD892B598}">
      <dgm:prSet/>
      <dgm:spPr/>
      <dgm:t>
        <a:bodyPr/>
        <a:lstStyle/>
        <a:p>
          <a:r>
            <a:rPr lang="en-US"/>
            <a:t>Train a BERT-based sentiment classification model using a diverse emotional text dataset such as GoEmotions.</a:t>
          </a:r>
        </a:p>
      </dgm:t>
    </dgm:pt>
    <dgm:pt modelId="{5E1B6AE9-8EA7-4370-92E7-6645E4B5B687}" type="parTrans" cxnId="{ED0DCB5E-130F-462A-9655-372C3FE086A9}">
      <dgm:prSet/>
      <dgm:spPr/>
      <dgm:t>
        <a:bodyPr/>
        <a:lstStyle/>
        <a:p>
          <a:endParaRPr lang="en-US"/>
        </a:p>
      </dgm:t>
    </dgm:pt>
    <dgm:pt modelId="{74FF7FED-C238-49ED-948D-24CAF50B2EEF}" type="sibTrans" cxnId="{ED0DCB5E-130F-462A-9655-372C3FE086A9}">
      <dgm:prSet/>
      <dgm:spPr/>
      <dgm:t>
        <a:bodyPr/>
        <a:lstStyle/>
        <a:p>
          <a:endParaRPr lang="en-US"/>
        </a:p>
      </dgm:t>
    </dgm:pt>
    <dgm:pt modelId="{4C6C8234-489A-4EFA-B2A1-D6CEFA987294}">
      <dgm:prSet/>
      <dgm:spPr/>
      <dgm:t>
        <a:bodyPr/>
        <a:lstStyle/>
        <a:p>
          <a:r>
            <a:rPr lang="en-US"/>
            <a:t>Develop a visually friendly, responsive web-based chatbot interface accessible across smartphones, tablets, and desktops.</a:t>
          </a:r>
        </a:p>
      </dgm:t>
    </dgm:pt>
    <dgm:pt modelId="{99B7331A-66E4-4E88-AD79-651DFCCBF52A}" type="parTrans" cxnId="{CD9994AF-2772-4D07-BF0E-2912C87A2CF8}">
      <dgm:prSet/>
      <dgm:spPr/>
      <dgm:t>
        <a:bodyPr/>
        <a:lstStyle/>
        <a:p>
          <a:endParaRPr lang="en-US"/>
        </a:p>
      </dgm:t>
    </dgm:pt>
    <dgm:pt modelId="{22425371-336C-4114-861A-6EAEFDDFB9D5}" type="sibTrans" cxnId="{CD9994AF-2772-4D07-BF0E-2912C87A2CF8}">
      <dgm:prSet/>
      <dgm:spPr/>
      <dgm:t>
        <a:bodyPr/>
        <a:lstStyle/>
        <a:p>
          <a:endParaRPr lang="en-US"/>
        </a:p>
      </dgm:t>
    </dgm:pt>
    <dgm:pt modelId="{600FD826-1FCD-4A03-ADD4-B326C2D0E648}">
      <dgm:prSet/>
      <dgm:spPr/>
      <dgm:t>
        <a:bodyPr/>
        <a:lstStyle/>
        <a:p>
          <a:r>
            <a:rPr lang="en-US"/>
            <a:t>Integrate real-time emotion detection with a curated library of empathetic responses tailored to different emotional states.</a:t>
          </a:r>
        </a:p>
      </dgm:t>
    </dgm:pt>
    <dgm:pt modelId="{E1450997-39F7-4E1C-B897-7068B33C78BC}" type="parTrans" cxnId="{CA8BA6C5-934F-483C-8FB1-A541AD2499E4}">
      <dgm:prSet/>
      <dgm:spPr/>
      <dgm:t>
        <a:bodyPr/>
        <a:lstStyle/>
        <a:p>
          <a:endParaRPr lang="en-US"/>
        </a:p>
      </dgm:t>
    </dgm:pt>
    <dgm:pt modelId="{723F95FA-17FF-47E6-AE2D-E2413D45FFE2}" type="sibTrans" cxnId="{CA8BA6C5-934F-483C-8FB1-A541AD2499E4}">
      <dgm:prSet/>
      <dgm:spPr/>
      <dgm:t>
        <a:bodyPr/>
        <a:lstStyle/>
        <a:p>
          <a:endParaRPr lang="en-US"/>
        </a:p>
      </dgm:t>
    </dgm:pt>
    <dgm:pt modelId="{1BF7EFF5-0691-48D3-A41E-3F414ECFBE38}">
      <dgm:prSet/>
      <dgm:spPr/>
      <dgm:t>
        <a:bodyPr/>
        <a:lstStyle/>
        <a:p>
          <a:r>
            <a:rPr lang="en-US"/>
            <a:t>Ensure the chatbot dynamically adapts to the user’s emotional context, maintaining a natural, supportive dialogue flow.</a:t>
          </a:r>
        </a:p>
      </dgm:t>
    </dgm:pt>
    <dgm:pt modelId="{867178F0-F703-4752-9A42-B59350DB4618}" type="parTrans" cxnId="{9C25526F-67DB-475E-A988-F0CBCA8F3593}">
      <dgm:prSet/>
      <dgm:spPr/>
      <dgm:t>
        <a:bodyPr/>
        <a:lstStyle/>
        <a:p>
          <a:endParaRPr lang="en-US"/>
        </a:p>
      </dgm:t>
    </dgm:pt>
    <dgm:pt modelId="{3130F639-6FE5-494F-A443-4F9C11C82E44}" type="sibTrans" cxnId="{9C25526F-67DB-475E-A988-F0CBCA8F3593}">
      <dgm:prSet/>
      <dgm:spPr/>
      <dgm:t>
        <a:bodyPr/>
        <a:lstStyle/>
        <a:p>
          <a:endParaRPr lang="en-US"/>
        </a:p>
      </dgm:t>
    </dgm:pt>
    <dgm:pt modelId="{B6342BA7-62A6-40D4-ABD4-77CA007F97F7}">
      <dgm:prSet/>
      <dgm:spPr/>
      <dgm:t>
        <a:bodyPr/>
        <a:lstStyle/>
        <a:p>
          <a:r>
            <a:rPr lang="en-US"/>
            <a:t>Optimize performance for fast, seamless interactions without lag, enhancing user satisfaction across all platforms.</a:t>
          </a:r>
        </a:p>
      </dgm:t>
    </dgm:pt>
    <dgm:pt modelId="{4B879BE0-7B5D-4149-9824-AEFD40CCFEC3}" type="parTrans" cxnId="{E22D61FA-A5A4-4F62-8FC4-1FE5EB218C83}">
      <dgm:prSet/>
      <dgm:spPr/>
      <dgm:t>
        <a:bodyPr/>
        <a:lstStyle/>
        <a:p>
          <a:endParaRPr lang="en-US"/>
        </a:p>
      </dgm:t>
    </dgm:pt>
    <dgm:pt modelId="{2452724B-8833-42DA-83FD-CE00B2E53118}" type="sibTrans" cxnId="{E22D61FA-A5A4-4F62-8FC4-1FE5EB218C83}">
      <dgm:prSet/>
      <dgm:spPr/>
      <dgm:t>
        <a:bodyPr/>
        <a:lstStyle/>
        <a:p>
          <a:endParaRPr lang="en-US"/>
        </a:p>
      </dgm:t>
    </dgm:pt>
    <dgm:pt modelId="{8B4E75AA-FD6F-5F4C-9D32-642B8D330A47}" type="pres">
      <dgm:prSet presAssocID="{28C2D3E8-FC1F-4E37-B015-E6C5C005B5FB}" presName="Name0" presStyleCnt="0">
        <dgm:presLayoutVars>
          <dgm:dir/>
          <dgm:resizeHandles val="exact"/>
        </dgm:presLayoutVars>
      </dgm:prSet>
      <dgm:spPr/>
    </dgm:pt>
    <dgm:pt modelId="{129B6878-628A-5D43-A32F-63C976538A56}" type="pres">
      <dgm:prSet presAssocID="{90FF0025-9D67-4A92-8262-8CCFD892B598}" presName="node" presStyleLbl="node1" presStyleIdx="0" presStyleCnt="5">
        <dgm:presLayoutVars>
          <dgm:bulletEnabled val="1"/>
        </dgm:presLayoutVars>
      </dgm:prSet>
      <dgm:spPr/>
    </dgm:pt>
    <dgm:pt modelId="{8EAE98DF-697A-9A44-B9CE-5010CBD509CC}" type="pres">
      <dgm:prSet presAssocID="{74FF7FED-C238-49ED-948D-24CAF50B2EEF}" presName="sibTrans" presStyleLbl="sibTrans1D1" presStyleIdx="0" presStyleCnt="4"/>
      <dgm:spPr/>
    </dgm:pt>
    <dgm:pt modelId="{3A175860-BFEF-E24D-ACCB-CF9AF2A716FC}" type="pres">
      <dgm:prSet presAssocID="{74FF7FED-C238-49ED-948D-24CAF50B2EEF}" presName="connectorText" presStyleLbl="sibTrans1D1" presStyleIdx="0" presStyleCnt="4"/>
      <dgm:spPr/>
    </dgm:pt>
    <dgm:pt modelId="{3EFC92B4-FC4D-7F4F-843F-F58592537AFB}" type="pres">
      <dgm:prSet presAssocID="{4C6C8234-489A-4EFA-B2A1-D6CEFA987294}" presName="node" presStyleLbl="node1" presStyleIdx="1" presStyleCnt="5">
        <dgm:presLayoutVars>
          <dgm:bulletEnabled val="1"/>
        </dgm:presLayoutVars>
      </dgm:prSet>
      <dgm:spPr/>
    </dgm:pt>
    <dgm:pt modelId="{ED99E3E4-E932-EC42-9579-695EB46B760A}" type="pres">
      <dgm:prSet presAssocID="{22425371-336C-4114-861A-6EAEFDDFB9D5}" presName="sibTrans" presStyleLbl="sibTrans1D1" presStyleIdx="1" presStyleCnt="4"/>
      <dgm:spPr/>
    </dgm:pt>
    <dgm:pt modelId="{CB482F11-82D9-614F-8C04-1CA8D07B5C40}" type="pres">
      <dgm:prSet presAssocID="{22425371-336C-4114-861A-6EAEFDDFB9D5}" presName="connectorText" presStyleLbl="sibTrans1D1" presStyleIdx="1" presStyleCnt="4"/>
      <dgm:spPr/>
    </dgm:pt>
    <dgm:pt modelId="{F9C5ECC7-1B54-D04F-B62C-332F0D7885C6}" type="pres">
      <dgm:prSet presAssocID="{600FD826-1FCD-4A03-ADD4-B326C2D0E648}" presName="node" presStyleLbl="node1" presStyleIdx="2" presStyleCnt="5">
        <dgm:presLayoutVars>
          <dgm:bulletEnabled val="1"/>
        </dgm:presLayoutVars>
      </dgm:prSet>
      <dgm:spPr/>
    </dgm:pt>
    <dgm:pt modelId="{9D9B1094-D6B4-3244-A866-6F0C7AF04DEB}" type="pres">
      <dgm:prSet presAssocID="{723F95FA-17FF-47E6-AE2D-E2413D45FFE2}" presName="sibTrans" presStyleLbl="sibTrans1D1" presStyleIdx="2" presStyleCnt="4"/>
      <dgm:spPr/>
    </dgm:pt>
    <dgm:pt modelId="{BF7E03B8-A5A2-6848-A326-7C70ACE3F0BD}" type="pres">
      <dgm:prSet presAssocID="{723F95FA-17FF-47E6-AE2D-E2413D45FFE2}" presName="connectorText" presStyleLbl="sibTrans1D1" presStyleIdx="2" presStyleCnt="4"/>
      <dgm:spPr/>
    </dgm:pt>
    <dgm:pt modelId="{07AB6911-5252-984A-A89E-5038C6089A73}" type="pres">
      <dgm:prSet presAssocID="{1BF7EFF5-0691-48D3-A41E-3F414ECFBE38}" presName="node" presStyleLbl="node1" presStyleIdx="3" presStyleCnt="5">
        <dgm:presLayoutVars>
          <dgm:bulletEnabled val="1"/>
        </dgm:presLayoutVars>
      </dgm:prSet>
      <dgm:spPr/>
    </dgm:pt>
    <dgm:pt modelId="{9F4B45E0-42D8-6245-8900-E11DEC3967D1}" type="pres">
      <dgm:prSet presAssocID="{3130F639-6FE5-494F-A443-4F9C11C82E44}" presName="sibTrans" presStyleLbl="sibTrans1D1" presStyleIdx="3" presStyleCnt="4"/>
      <dgm:spPr/>
    </dgm:pt>
    <dgm:pt modelId="{9E47FF43-C813-8B48-8795-A63BA3C57F71}" type="pres">
      <dgm:prSet presAssocID="{3130F639-6FE5-494F-A443-4F9C11C82E44}" presName="connectorText" presStyleLbl="sibTrans1D1" presStyleIdx="3" presStyleCnt="4"/>
      <dgm:spPr/>
    </dgm:pt>
    <dgm:pt modelId="{B490ED5D-9533-D441-BBA4-6ED3AB4C3F54}" type="pres">
      <dgm:prSet presAssocID="{B6342BA7-62A6-40D4-ABD4-77CA007F97F7}" presName="node" presStyleLbl="node1" presStyleIdx="4" presStyleCnt="5">
        <dgm:presLayoutVars>
          <dgm:bulletEnabled val="1"/>
        </dgm:presLayoutVars>
      </dgm:prSet>
      <dgm:spPr/>
    </dgm:pt>
  </dgm:ptLst>
  <dgm:cxnLst>
    <dgm:cxn modelId="{D52F6315-F053-FF4D-BE7C-3BD1B88E2096}" type="presOf" srcId="{74FF7FED-C238-49ED-948D-24CAF50B2EEF}" destId="{3A175860-BFEF-E24D-ACCB-CF9AF2A716FC}" srcOrd="1" destOrd="0" presId="urn:microsoft.com/office/officeart/2016/7/layout/RepeatingBendingProcessNew"/>
    <dgm:cxn modelId="{75B1E82D-1F7E-5C4B-B752-8064273E5261}" type="presOf" srcId="{600FD826-1FCD-4A03-ADD4-B326C2D0E648}" destId="{F9C5ECC7-1B54-D04F-B62C-332F0D7885C6}" srcOrd="0" destOrd="0" presId="urn:microsoft.com/office/officeart/2016/7/layout/RepeatingBendingProcessNew"/>
    <dgm:cxn modelId="{0145CB38-5980-4B41-9BD6-02CFCC55948B}" type="presOf" srcId="{1BF7EFF5-0691-48D3-A41E-3F414ECFBE38}" destId="{07AB6911-5252-984A-A89E-5038C6089A73}" srcOrd="0" destOrd="0" presId="urn:microsoft.com/office/officeart/2016/7/layout/RepeatingBendingProcessNew"/>
    <dgm:cxn modelId="{ED0DCB5E-130F-462A-9655-372C3FE086A9}" srcId="{28C2D3E8-FC1F-4E37-B015-E6C5C005B5FB}" destId="{90FF0025-9D67-4A92-8262-8CCFD892B598}" srcOrd="0" destOrd="0" parTransId="{5E1B6AE9-8EA7-4370-92E7-6645E4B5B687}" sibTransId="{74FF7FED-C238-49ED-948D-24CAF50B2EEF}"/>
    <dgm:cxn modelId="{15806141-F2FF-404D-B7DE-07201B6EBF50}" type="presOf" srcId="{74FF7FED-C238-49ED-948D-24CAF50B2EEF}" destId="{8EAE98DF-697A-9A44-B9CE-5010CBD509CC}" srcOrd="0" destOrd="0" presId="urn:microsoft.com/office/officeart/2016/7/layout/RepeatingBendingProcessNew"/>
    <dgm:cxn modelId="{9C25526F-67DB-475E-A988-F0CBCA8F3593}" srcId="{28C2D3E8-FC1F-4E37-B015-E6C5C005B5FB}" destId="{1BF7EFF5-0691-48D3-A41E-3F414ECFBE38}" srcOrd="3" destOrd="0" parTransId="{867178F0-F703-4752-9A42-B59350DB4618}" sibTransId="{3130F639-6FE5-494F-A443-4F9C11C82E44}"/>
    <dgm:cxn modelId="{34D20154-D8D1-AB40-A4B4-603B3CE7076E}" type="presOf" srcId="{723F95FA-17FF-47E6-AE2D-E2413D45FFE2}" destId="{9D9B1094-D6B4-3244-A866-6F0C7AF04DEB}" srcOrd="0" destOrd="0" presId="urn:microsoft.com/office/officeart/2016/7/layout/RepeatingBendingProcessNew"/>
    <dgm:cxn modelId="{3BACF381-6935-AF4A-9F9E-56F7CD95172A}" type="presOf" srcId="{22425371-336C-4114-861A-6EAEFDDFB9D5}" destId="{ED99E3E4-E932-EC42-9579-695EB46B760A}" srcOrd="0" destOrd="0" presId="urn:microsoft.com/office/officeart/2016/7/layout/RepeatingBendingProcessNew"/>
    <dgm:cxn modelId="{FFC6E5A4-E888-314C-8704-5E6D1B4CB1FA}" type="presOf" srcId="{3130F639-6FE5-494F-A443-4F9C11C82E44}" destId="{9E47FF43-C813-8B48-8795-A63BA3C57F71}" srcOrd="1" destOrd="0" presId="urn:microsoft.com/office/officeart/2016/7/layout/RepeatingBendingProcessNew"/>
    <dgm:cxn modelId="{CD9994AF-2772-4D07-BF0E-2912C87A2CF8}" srcId="{28C2D3E8-FC1F-4E37-B015-E6C5C005B5FB}" destId="{4C6C8234-489A-4EFA-B2A1-D6CEFA987294}" srcOrd="1" destOrd="0" parTransId="{99B7331A-66E4-4E88-AD79-651DFCCBF52A}" sibTransId="{22425371-336C-4114-861A-6EAEFDDFB9D5}"/>
    <dgm:cxn modelId="{EEF18DB0-7766-1541-98D1-DF8C76436147}" type="presOf" srcId="{3130F639-6FE5-494F-A443-4F9C11C82E44}" destId="{9F4B45E0-42D8-6245-8900-E11DEC3967D1}" srcOrd="0" destOrd="0" presId="urn:microsoft.com/office/officeart/2016/7/layout/RepeatingBendingProcessNew"/>
    <dgm:cxn modelId="{15675AB9-603E-9849-A67F-0CF61F7252F7}" type="presOf" srcId="{22425371-336C-4114-861A-6EAEFDDFB9D5}" destId="{CB482F11-82D9-614F-8C04-1CA8D07B5C40}" srcOrd="1" destOrd="0" presId="urn:microsoft.com/office/officeart/2016/7/layout/RepeatingBendingProcessNew"/>
    <dgm:cxn modelId="{4CCA11C0-793D-2244-9725-AC205AD0B109}" type="presOf" srcId="{90FF0025-9D67-4A92-8262-8CCFD892B598}" destId="{129B6878-628A-5D43-A32F-63C976538A56}" srcOrd="0" destOrd="0" presId="urn:microsoft.com/office/officeart/2016/7/layout/RepeatingBendingProcessNew"/>
    <dgm:cxn modelId="{CA8BA6C5-934F-483C-8FB1-A541AD2499E4}" srcId="{28C2D3E8-FC1F-4E37-B015-E6C5C005B5FB}" destId="{600FD826-1FCD-4A03-ADD4-B326C2D0E648}" srcOrd="2" destOrd="0" parTransId="{E1450997-39F7-4E1C-B897-7068B33C78BC}" sibTransId="{723F95FA-17FF-47E6-AE2D-E2413D45FFE2}"/>
    <dgm:cxn modelId="{801367C8-C74D-7040-A01D-5CF22CE9AC1C}" type="presOf" srcId="{4C6C8234-489A-4EFA-B2A1-D6CEFA987294}" destId="{3EFC92B4-FC4D-7F4F-843F-F58592537AFB}" srcOrd="0" destOrd="0" presId="urn:microsoft.com/office/officeart/2016/7/layout/RepeatingBendingProcessNew"/>
    <dgm:cxn modelId="{C94D13D0-52AD-5A40-9DA3-851ADA0E4924}" type="presOf" srcId="{723F95FA-17FF-47E6-AE2D-E2413D45FFE2}" destId="{BF7E03B8-A5A2-6848-A326-7C70ACE3F0BD}" srcOrd="1" destOrd="0" presId="urn:microsoft.com/office/officeart/2016/7/layout/RepeatingBendingProcessNew"/>
    <dgm:cxn modelId="{F24532E8-3212-694C-B2D1-E442E3969694}" type="presOf" srcId="{28C2D3E8-FC1F-4E37-B015-E6C5C005B5FB}" destId="{8B4E75AA-FD6F-5F4C-9D32-642B8D330A47}" srcOrd="0" destOrd="0" presId="urn:microsoft.com/office/officeart/2016/7/layout/RepeatingBendingProcessNew"/>
    <dgm:cxn modelId="{132BA6F8-E5B0-5F49-8E7A-0D0ABB8B8794}" type="presOf" srcId="{B6342BA7-62A6-40D4-ABD4-77CA007F97F7}" destId="{B490ED5D-9533-D441-BBA4-6ED3AB4C3F54}" srcOrd="0" destOrd="0" presId="urn:microsoft.com/office/officeart/2016/7/layout/RepeatingBendingProcessNew"/>
    <dgm:cxn modelId="{E22D61FA-A5A4-4F62-8FC4-1FE5EB218C83}" srcId="{28C2D3E8-FC1F-4E37-B015-E6C5C005B5FB}" destId="{B6342BA7-62A6-40D4-ABD4-77CA007F97F7}" srcOrd="4" destOrd="0" parTransId="{4B879BE0-7B5D-4149-9824-AEFD40CCFEC3}" sibTransId="{2452724B-8833-42DA-83FD-CE00B2E53118}"/>
    <dgm:cxn modelId="{3A3F827E-0325-D84C-ACDF-003F6B2FE98F}" type="presParOf" srcId="{8B4E75AA-FD6F-5F4C-9D32-642B8D330A47}" destId="{129B6878-628A-5D43-A32F-63C976538A56}" srcOrd="0" destOrd="0" presId="urn:microsoft.com/office/officeart/2016/7/layout/RepeatingBendingProcessNew"/>
    <dgm:cxn modelId="{38F5F123-3C33-B045-99FE-ABE617AE20B7}" type="presParOf" srcId="{8B4E75AA-FD6F-5F4C-9D32-642B8D330A47}" destId="{8EAE98DF-697A-9A44-B9CE-5010CBD509CC}" srcOrd="1" destOrd="0" presId="urn:microsoft.com/office/officeart/2016/7/layout/RepeatingBendingProcessNew"/>
    <dgm:cxn modelId="{512B4713-04AC-7D4F-938C-F8BA6BD0548E}" type="presParOf" srcId="{8EAE98DF-697A-9A44-B9CE-5010CBD509CC}" destId="{3A175860-BFEF-E24D-ACCB-CF9AF2A716FC}" srcOrd="0" destOrd="0" presId="urn:microsoft.com/office/officeart/2016/7/layout/RepeatingBendingProcessNew"/>
    <dgm:cxn modelId="{8DD3518E-A380-5C45-9AFF-8CCD91C21275}" type="presParOf" srcId="{8B4E75AA-FD6F-5F4C-9D32-642B8D330A47}" destId="{3EFC92B4-FC4D-7F4F-843F-F58592537AFB}" srcOrd="2" destOrd="0" presId="urn:microsoft.com/office/officeart/2016/7/layout/RepeatingBendingProcessNew"/>
    <dgm:cxn modelId="{73F14E48-2D0B-FA46-9A22-8AB82337D51A}" type="presParOf" srcId="{8B4E75AA-FD6F-5F4C-9D32-642B8D330A47}" destId="{ED99E3E4-E932-EC42-9579-695EB46B760A}" srcOrd="3" destOrd="0" presId="urn:microsoft.com/office/officeart/2016/7/layout/RepeatingBendingProcessNew"/>
    <dgm:cxn modelId="{3DBE63D8-A8FD-6F4F-A869-0A9CF61A6908}" type="presParOf" srcId="{ED99E3E4-E932-EC42-9579-695EB46B760A}" destId="{CB482F11-82D9-614F-8C04-1CA8D07B5C40}" srcOrd="0" destOrd="0" presId="urn:microsoft.com/office/officeart/2016/7/layout/RepeatingBendingProcessNew"/>
    <dgm:cxn modelId="{DFE5181C-E51F-2048-8F19-CE2187B324C6}" type="presParOf" srcId="{8B4E75AA-FD6F-5F4C-9D32-642B8D330A47}" destId="{F9C5ECC7-1B54-D04F-B62C-332F0D7885C6}" srcOrd="4" destOrd="0" presId="urn:microsoft.com/office/officeart/2016/7/layout/RepeatingBendingProcessNew"/>
    <dgm:cxn modelId="{173CCC04-E0FB-F043-9A73-CBF1E11BB8A8}" type="presParOf" srcId="{8B4E75AA-FD6F-5F4C-9D32-642B8D330A47}" destId="{9D9B1094-D6B4-3244-A866-6F0C7AF04DEB}" srcOrd="5" destOrd="0" presId="urn:microsoft.com/office/officeart/2016/7/layout/RepeatingBendingProcessNew"/>
    <dgm:cxn modelId="{87EC2BF0-7560-7448-A127-AED86EEDD651}" type="presParOf" srcId="{9D9B1094-D6B4-3244-A866-6F0C7AF04DEB}" destId="{BF7E03B8-A5A2-6848-A326-7C70ACE3F0BD}" srcOrd="0" destOrd="0" presId="urn:microsoft.com/office/officeart/2016/7/layout/RepeatingBendingProcessNew"/>
    <dgm:cxn modelId="{F5509963-261D-954C-BB0F-89BE5B656671}" type="presParOf" srcId="{8B4E75AA-FD6F-5F4C-9D32-642B8D330A47}" destId="{07AB6911-5252-984A-A89E-5038C6089A73}" srcOrd="6" destOrd="0" presId="urn:microsoft.com/office/officeart/2016/7/layout/RepeatingBendingProcessNew"/>
    <dgm:cxn modelId="{8EC1DE01-ACE8-2545-A188-742FCF202A15}" type="presParOf" srcId="{8B4E75AA-FD6F-5F4C-9D32-642B8D330A47}" destId="{9F4B45E0-42D8-6245-8900-E11DEC3967D1}" srcOrd="7" destOrd="0" presId="urn:microsoft.com/office/officeart/2016/7/layout/RepeatingBendingProcessNew"/>
    <dgm:cxn modelId="{9738BF8D-B132-FE4B-BF10-F96C23A8E248}" type="presParOf" srcId="{9F4B45E0-42D8-6245-8900-E11DEC3967D1}" destId="{9E47FF43-C813-8B48-8795-A63BA3C57F71}" srcOrd="0" destOrd="0" presId="urn:microsoft.com/office/officeart/2016/7/layout/RepeatingBendingProcessNew"/>
    <dgm:cxn modelId="{6367CAD3-AC6B-C740-A752-4B0EFE2F4C49}" type="presParOf" srcId="{8B4E75AA-FD6F-5F4C-9D32-642B8D330A47}" destId="{B490ED5D-9533-D441-BBA4-6ED3AB4C3F5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89F87-A61A-435D-A12F-81415C27299E}" type="doc">
      <dgm:prSet loTypeId="urn:microsoft.com/office/officeart/2005/8/layout/matrix2" loCatId="matrix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FEFF8E-1537-442C-9F87-F6A24BAC3FC1}">
      <dgm:prSet/>
      <dgm:spPr/>
      <dgm:t>
        <a:bodyPr/>
        <a:lstStyle/>
        <a:p>
          <a:r>
            <a:rPr lang="en-US" dirty="0"/>
            <a:t>Combined Human-Computer Interaction (HCI) principles with advanced Natural Language Processing (NLP) techniques to create an empathetic chatbot.</a:t>
          </a:r>
        </a:p>
      </dgm:t>
    </dgm:pt>
    <dgm:pt modelId="{F112D068-4C81-4CC6-8785-0FCAADDA27C4}" type="parTrans" cxnId="{1121A60D-DEFD-4088-AE6B-C989B85198E4}">
      <dgm:prSet/>
      <dgm:spPr/>
      <dgm:t>
        <a:bodyPr/>
        <a:lstStyle/>
        <a:p>
          <a:endParaRPr lang="en-US"/>
        </a:p>
      </dgm:t>
    </dgm:pt>
    <dgm:pt modelId="{C2303665-9C57-4C79-87FF-087CCDCBBD6F}" type="sibTrans" cxnId="{1121A60D-DEFD-4088-AE6B-C989B85198E4}">
      <dgm:prSet/>
      <dgm:spPr/>
      <dgm:t>
        <a:bodyPr/>
        <a:lstStyle/>
        <a:p>
          <a:endParaRPr lang="en-US"/>
        </a:p>
      </dgm:t>
    </dgm:pt>
    <dgm:pt modelId="{184C01DD-B3F2-4DE1-B232-91FE4805895C}">
      <dgm:prSet/>
      <dgm:spPr/>
      <dgm:t>
        <a:bodyPr/>
        <a:lstStyle/>
        <a:p>
          <a:r>
            <a:rPr lang="en-US" dirty="0"/>
            <a:t>Focused on user-centered design by conducting early user research to understand emotional needs and expectations from conversational AI.</a:t>
          </a:r>
        </a:p>
      </dgm:t>
    </dgm:pt>
    <dgm:pt modelId="{BB909CE4-36D0-48B6-B1BB-9179A7CEE5D9}" type="parTrans" cxnId="{166B2CC9-33DE-4D5C-B4FB-6F5BBD100105}">
      <dgm:prSet/>
      <dgm:spPr/>
      <dgm:t>
        <a:bodyPr/>
        <a:lstStyle/>
        <a:p>
          <a:endParaRPr lang="en-US"/>
        </a:p>
      </dgm:t>
    </dgm:pt>
    <dgm:pt modelId="{C75D5BA4-61A5-4E1A-85C8-D3564000DA49}" type="sibTrans" cxnId="{166B2CC9-33DE-4D5C-B4FB-6F5BBD100105}">
      <dgm:prSet/>
      <dgm:spPr/>
      <dgm:t>
        <a:bodyPr/>
        <a:lstStyle/>
        <a:p>
          <a:endParaRPr lang="en-US"/>
        </a:p>
      </dgm:t>
    </dgm:pt>
    <dgm:pt modelId="{A4944DC7-31FE-48AF-9EDC-D49E1825FAB5}">
      <dgm:prSet/>
      <dgm:spPr/>
      <dgm:t>
        <a:bodyPr/>
        <a:lstStyle/>
        <a:p>
          <a:r>
            <a:rPr lang="en-US"/>
            <a:t>Fine-tuned a pre-trained BERT model for emotion detection, ensuring real-time emotional analysis during conversations.</a:t>
          </a:r>
        </a:p>
      </dgm:t>
    </dgm:pt>
    <dgm:pt modelId="{805532BF-1EA0-4AD3-8B36-815677BAB8E8}" type="parTrans" cxnId="{ED453A63-E408-4B72-AFCC-1F288892E628}">
      <dgm:prSet/>
      <dgm:spPr/>
      <dgm:t>
        <a:bodyPr/>
        <a:lstStyle/>
        <a:p>
          <a:endParaRPr lang="en-US"/>
        </a:p>
      </dgm:t>
    </dgm:pt>
    <dgm:pt modelId="{2BF4AF4A-FD30-4BAF-BBFD-8DD47B972E03}" type="sibTrans" cxnId="{ED453A63-E408-4B72-AFCC-1F288892E628}">
      <dgm:prSet/>
      <dgm:spPr/>
      <dgm:t>
        <a:bodyPr/>
        <a:lstStyle/>
        <a:p>
          <a:endParaRPr lang="en-US"/>
        </a:p>
      </dgm:t>
    </dgm:pt>
    <dgm:pt modelId="{A4D60375-DA55-414E-84C5-ECFE55B64DAA}">
      <dgm:prSet/>
      <dgm:spPr/>
      <dgm:t>
        <a:bodyPr/>
        <a:lstStyle/>
        <a:p>
          <a:r>
            <a:rPr lang="en-US"/>
            <a:t>Followed an iterative development approach with continuous feedback loops to refine both user interface design and conversational quality.</a:t>
          </a:r>
        </a:p>
      </dgm:t>
    </dgm:pt>
    <dgm:pt modelId="{0B0A4B29-AC8F-47A6-8F6A-36FDD62AEF7B}" type="parTrans" cxnId="{074DBE2B-BA49-4A15-8315-548183194928}">
      <dgm:prSet/>
      <dgm:spPr/>
      <dgm:t>
        <a:bodyPr/>
        <a:lstStyle/>
        <a:p>
          <a:endParaRPr lang="en-US"/>
        </a:p>
      </dgm:t>
    </dgm:pt>
    <dgm:pt modelId="{76388ADB-495C-42EE-AEC3-ECE1815BDA43}" type="sibTrans" cxnId="{074DBE2B-BA49-4A15-8315-548183194928}">
      <dgm:prSet/>
      <dgm:spPr/>
      <dgm:t>
        <a:bodyPr/>
        <a:lstStyle/>
        <a:p>
          <a:endParaRPr lang="en-US"/>
        </a:p>
      </dgm:t>
    </dgm:pt>
    <dgm:pt modelId="{09E1DF68-2673-C441-8B20-2F9394824952}" type="pres">
      <dgm:prSet presAssocID="{33489F87-A61A-435D-A12F-81415C27299E}" presName="matrix" presStyleCnt="0">
        <dgm:presLayoutVars>
          <dgm:chMax val="1"/>
          <dgm:dir/>
          <dgm:resizeHandles val="exact"/>
        </dgm:presLayoutVars>
      </dgm:prSet>
      <dgm:spPr/>
    </dgm:pt>
    <dgm:pt modelId="{F0434F8C-D59D-5D46-AA47-30A39825129F}" type="pres">
      <dgm:prSet presAssocID="{33489F87-A61A-435D-A12F-81415C27299E}" presName="axisShape" presStyleLbl="bgShp" presStyleIdx="0" presStyleCnt="1"/>
      <dgm:spPr/>
    </dgm:pt>
    <dgm:pt modelId="{553195B9-7781-2C47-978B-1F18F8CC73EE}" type="pres">
      <dgm:prSet presAssocID="{33489F87-A61A-435D-A12F-81415C27299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6CC65D-57E6-8F4E-B685-5CBDF39F6EE7}" type="pres">
      <dgm:prSet presAssocID="{33489F87-A61A-435D-A12F-81415C27299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F16611-FAC2-294A-9CCC-0B6612E85A6E}" type="pres">
      <dgm:prSet presAssocID="{33489F87-A61A-435D-A12F-81415C27299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9D5A0C-2FA7-0E49-959B-AE3BE1D5797E}" type="pres">
      <dgm:prSet presAssocID="{33489F87-A61A-435D-A12F-81415C27299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121A60D-DEFD-4088-AE6B-C989B85198E4}" srcId="{33489F87-A61A-435D-A12F-81415C27299E}" destId="{01FEFF8E-1537-442C-9F87-F6A24BAC3FC1}" srcOrd="0" destOrd="0" parTransId="{F112D068-4C81-4CC6-8785-0FCAADDA27C4}" sibTransId="{C2303665-9C57-4C79-87FF-087CCDCBBD6F}"/>
    <dgm:cxn modelId="{7C920028-AD9E-644B-86F9-C4352DA55D51}" type="presOf" srcId="{A4944DC7-31FE-48AF-9EDC-D49E1825FAB5}" destId="{73F16611-FAC2-294A-9CCC-0B6612E85A6E}" srcOrd="0" destOrd="0" presId="urn:microsoft.com/office/officeart/2005/8/layout/matrix2"/>
    <dgm:cxn modelId="{074DBE2B-BA49-4A15-8315-548183194928}" srcId="{33489F87-A61A-435D-A12F-81415C27299E}" destId="{A4D60375-DA55-414E-84C5-ECFE55B64DAA}" srcOrd="3" destOrd="0" parTransId="{0B0A4B29-AC8F-47A6-8F6A-36FDD62AEF7B}" sibTransId="{76388ADB-495C-42EE-AEC3-ECE1815BDA43}"/>
    <dgm:cxn modelId="{CD831F40-D8BB-9344-A3DA-9AEEFD36FDD6}" type="presOf" srcId="{01FEFF8E-1537-442C-9F87-F6A24BAC3FC1}" destId="{553195B9-7781-2C47-978B-1F18F8CC73EE}" srcOrd="0" destOrd="0" presId="urn:microsoft.com/office/officeart/2005/8/layout/matrix2"/>
    <dgm:cxn modelId="{ED453A63-E408-4B72-AFCC-1F288892E628}" srcId="{33489F87-A61A-435D-A12F-81415C27299E}" destId="{A4944DC7-31FE-48AF-9EDC-D49E1825FAB5}" srcOrd="2" destOrd="0" parTransId="{805532BF-1EA0-4AD3-8B36-815677BAB8E8}" sibTransId="{2BF4AF4A-FD30-4BAF-BBFD-8DD47B972E03}"/>
    <dgm:cxn modelId="{B74D1278-21B0-324D-A597-6D133BDB3BDC}" type="presOf" srcId="{33489F87-A61A-435D-A12F-81415C27299E}" destId="{09E1DF68-2673-C441-8B20-2F9394824952}" srcOrd="0" destOrd="0" presId="urn:microsoft.com/office/officeart/2005/8/layout/matrix2"/>
    <dgm:cxn modelId="{8ED97FBC-F2DF-1443-A7D6-A8102D615D43}" type="presOf" srcId="{A4D60375-DA55-414E-84C5-ECFE55B64DAA}" destId="{989D5A0C-2FA7-0E49-959B-AE3BE1D5797E}" srcOrd="0" destOrd="0" presId="urn:microsoft.com/office/officeart/2005/8/layout/matrix2"/>
    <dgm:cxn modelId="{166B2CC9-33DE-4D5C-B4FB-6F5BBD100105}" srcId="{33489F87-A61A-435D-A12F-81415C27299E}" destId="{184C01DD-B3F2-4DE1-B232-91FE4805895C}" srcOrd="1" destOrd="0" parTransId="{BB909CE4-36D0-48B6-B1BB-9179A7CEE5D9}" sibTransId="{C75D5BA4-61A5-4E1A-85C8-D3564000DA49}"/>
    <dgm:cxn modelId="{EC6257CD-87A1-8942-9A1D-49382652FE11}" type="presOf" srcId="{184C01DD-B3F2-4DE1-B232-91FE4805895C}" destId="{2A6CC65D-57E6-8F4E-B685-5CBDF39F6EE7}" srcOrd="0" destOrd="0" presId="urn:microsoft.com/office/officeart/2005/8/layout/matrix2"/>
    <dgm:cxn modelId="{00D3CFCF-6D75-2B46-8A50-0A81431857A4}" type="presParOf" srcId="{09E1DF68-2673-C441-8B20-2F9394824952}" destId="{F0434F8C-D59D-5D46-AA47-30A39825129F}" srcOrd="0" destOrd="0" presId="urn:microsoft.com/office/officeart/2005/8/layout/matrix2"/>
    <dgm:cxn modelId="{B4E7E92B-22B6-904E-A6FE-DAC77E2DC2E7}" type="presParOf" srcId="{09E1DF68-2673-C441-8B20-2F9394824952}" destId="{553195B9-7781-2C47-978B-1F18F8CC73EE}" srcOrd="1" destOrd="0" presId="urn:microsoft.com/office/officeart/2005/8/layout/matrix2"/>
    <dgm:cxn modelId="{14FABABA-3E86-3145-AADF-880FFCD78234}" type="presParOf" srcId="{09E1DF68-2673-C441-8B20-2F9394824952}" destId="{2A6CC65D-57E6-8F4E-B685-5CBDF39F6EE7}" srcOrd="2" destOrd="0" presId="urn:microsoft.com/office/officeart/2005/8/layout/matrix2"/>
    <dgm:cxn modelId="{5CF0E7A4-924B-6F49-B94C-57475E3E6A59}" type="presParOf" srcId="{09E1DF68-2673-C441-8B20-2F9394824952}" destId="{73F16611-FAC2-294A-9CCC-0B6612E85A6E}" srcOrd="3" destOrd="0" presId="urn:microsoft.com/office/officeart/2005/8/layout/matrix2"/>
    <dgm:cxn modelId="{439CC002-3BBF-3448-984F-059C91ACF0BF}" type="presParOf" srcId="{09E1DF68-2673-C441-8B20-2F9394824952}" destId="{989D5A0C-2FA7-0E49-959B-AE3BE1D5797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4C4669-9C7D-45BD-8FC0-F133FA97878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F4A75D-6365-4ACF-8EDA-AE54AD7CDAA9}">
      <dgm:prSet/>
      <dgm:spPr/>
      <dgm:t>
        <a:bodyPr/>
        <a:lstStyle/>
        <a:p>
          <a:r>
            <a:rPr lang="en-US"/>
            <a:t>Conducted user research to identify key emotional needs and expectations from conversational AI systems.</a:t>
          </a:r>
        </a:p>
      </dgm:t>
    </dgm:pt>
    <dgm:pt modelId="{83C94578-8392-4771-ADB3-ED84C09A598E}" type="parTrans" cxnId="{332A452A-6D2D-45F6-ABB7-54D90779386C}">
      <dgm:prSet/>
      <dgm:spPr/>
      <dgm:t>
        <a:bodyPr/>
        <a:lstStyle/>
        <a:p>
          <a:endParaRPr lang="en-US"/>
        </a:p>
      </dgm:t>
    </dgm:pt>
    <dgm:pt modelId="{9FB24DA4-A793-4923-9ADD-1354534AEB14}" type="sibTrans" cxnId="{332A452A-6D2D-45F6-ABB7-54D90779386C}">
      <dgm:prSet/>
      <dgm:spPr/>
      <dgm:t>
        <a:bodyPr/>
        <a:lstStyle/>
        <a:p>
          <a:endParaRPr lang="en-US"/>
        </a:p>
      </dgm:t>
    </dgm:pt>
    <dgm:pt modelId="{CFA814DA-0ED5-4826-B09F-F668E6939E51}">
      <dgm:prSet/>
      <dgm:spPr/>
      <dgm:t>
        <a:bodyPr/>
        <a:lstStyle/>
        <a:p>
          <a:r>
            <a:rPr lang="en-US"/>
            <a:t>Findings revealed that users valued not just fast or correct responses, but conversations where they felt heard, validated, and emotionally supported.</a:t>
          </a:r>
        </a:p>
      </dgm:t>
    </dgm:pt>
    <dgm:pt modelId="{A81D9685-28C9-4EE8-9B54-1CCD09BACC35}" type="parTrans" cxnId="{BB3CBE78-0711-4DDA-A5DD-8439FB65E15F}">
      <dgm:prSet/>
      <dgm:spPr/>
      <dgm:t>
        <a:bodyPr/>
        <a:lstStyle/>
        <a:p>
          <a:endParaRPr lang="en-US"/>
        </a:p>
      </dgm:t>
    </dgm:pt>
    <dgm:pt modelId="{B9BE00B5-F7C1-4F6F-A5FF-9B826DAE6741}" type="sibTrans" cxnId="{BB3CBE78-0711-4DDA-A5DD-8439FB65E15F}">
      <dgm:prSet/>
      <dgm:spPr/>
      <dgm:t>
        <a:bodyPr/>
        <a:lstStyle/>
        <a:p>
          <a:endParaRPr lang="en-US"/>
        </a:p>
      </dgm:t>
    </dgm:pt>
    <dgm:pt modelId="{284E2217-7103-4E95-AAD6-04E4EC145024}">
      <dgm:prSet/>
      <dgm:spPr/>
      <dgm:t>
        <a:bodyPr/>
        <a:lstStyle/>
        <a:p>
          <a:r>
            <a:rPr lang="en-US"/>
            <a:t>Emotional moments — such as sadness, anger, or excitement — highlighted a strong desire for empathetic engagement rather than robotic replies.</a:t>
          </a:r>
        </a:p>
      </dgm:t>
    </dgm:pt>
    <dgm:pt modelId="{23B161A1-4864-4B52-A4BC-A9CA0391663C}" type="parTrans" cxnId="{0886CECC-407B-4AF1-B2C5-4D47403C3CDE}">
      <dgm:prSet/>
      <dgm:spPr/>
      <dgm:t>
        <a:bodyPr/>
        <a:lstStyle/>
        <a:p>
          <a:endParaRPr lang="en-US"/>
        </a:p>
      </dgm:t>
    </dgm:pt>
    <dgm:pt modelId="{EAECCE43-1EF7-4B8A-B2B8-B82F2494C05F}" type="sibTrans" cxnId="{0886CECC-407B-4AF1-B2C5-4D47403C3CDE}">
      <dgm:prSet/>
      <dgm:spPr/>
      <dgm:t>
        <a:bodyPr/>
        <a:lstStyle/>
        <a:p>
          <a:endParaRPr lang="en-US"/>
        </a:p>
      </dgm:t>
    </dgm:pt>
    <dgm:pt modelId="{9763AFE7-6837-427B-94C1-90C9AC2608F4}">
      <dgm:prSet/>
      <dgm:spPr/>
      <dgm:t>
        <a:bodyPr/>
        <a:lstStyle/>
        <a:p>
          <a:r>
            <a:rPr lang="en-US"/>
            <a:t>These insights heavily influenced the design of SATURDAY’s personality, response styles, and user experience flow.</a:t>
          </a:r>
        </a:p>
      </dgm:t>
    </dgm:pt>
    <dgm:pt modelId="{C37CCC60-9A61-44DE-B3A2-EDD1FC56E344}" type="parTrans" cxnId="{1BAB4713-5DB4-4480-B406-8CB19604A156}">
      <dgm:prSet/>
      <dgm:spPr/>
      <dgm:t>
        <a:bodyPr/>
        <a:lstStyle/>
        <a:p>
          <a:endParaRPr lang="en-US"/>
        </a:p>
      </dgm:t>
    </dgm:pt>
    <dgm:pt modelId="{22A5C683-5ECB-45F8-A5AA-AB9F7BC560CF}" type="sibTrans" cxnId="{1BAB4713-5DB4-4480-B406-8CB19604A156}">
      <dgm:prSet/>
      <dgm:spPr/>
      <dgm:t>
        <a:bodyPr/>
        <a:lstStyle/>
        <a:p>
          <a:endParaRPr lang="en-US"/>
        </a:p>
      </dgm:t>
    </dgm:pt>
    <dgm:pt modelId="{AB2F7837-7AB4-6D40-A8FE-49C63E29C9CD}" type="pres">
      <dgm:prSet presAssocID="{014C4669-9C7D-45BD-8FC0-F133FA97878E}" presName="linear" presStyleCnt="0">
        <dgm:presLayoutVars>
          <dgm:animLvl val="lvl"/>
          <dgm:resizeHandles val="exact"/>
        </dgm:presLayoutVars>
      </dgm:prSet>
      <dgm:spPr/>
    </dgm:pt>
    <dgm:pt modelId="{4B1A8397-FB98-5C4D-B871-9FF01098EBAF}" type="pres">
      <dgm:prSet presAssocID="{44F4A75D-6365-4ACF-8EDA-AE54AD7CDA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CE46EF-3411-CB4B-ABDC-BC8690533C26}" type="pres">
      <dgm:prSet presAssocID="{9FB24DA4-A793-4923-9ADD-1354534AEB14}" presName="spacer" presStyleCnt="0"/>
      <dgm:spPr/>
    </dgm:pt>
    <dgm:pt modelId="{6555C062-BC32-0944-B8E4-34AC0D07AEEB}" type="pres">
      <dgm:prSet presAssocID="{CFA814DA-0ED5-4826-B09F-F668E6939E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06BCD1-1C24-994B-BE51-A8238EEF38E2}" type="pres">
      <dgm:prSet presAssocID="{B9BE00B5-F7C1-4F6F-A5FF-9B826DAE6741}" presName="spacer" presStyleCnt="0"/>
      <dgm:spPr/>
    </dgm:pt>
    <dgm:pt modelId="{2D8F7A1C-E18F-784A-A411-24C144D379F2}" type="pres">
      <dgm:prSet presAssocID="{284E2217-7103-4E95-AAD6-04E4EC1450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A120D5-D5F2-5B4D-AA6D-7D4E265CBC86}" type="pres">
      <dgm:prSet presAssocID="{EAECCE43-1EF7-4B8A-B2B8-B82F2494C05F}" presName="spacer" presStyleCnt="0"/>
      <dgm:spPr/>
    </dgm:pt>
    <dgm:pt modelId="{A941122A-5B4A-B541-875E-C8BAAFAF98FC}" type="pres">
      <dgm:prSet presAssocID="{9763AFE7-6837-427B-94C1-90C9AC2608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AB4713-5DB4-4480-B406-8CB19604A156}" srcId="{014C4669-9C7D-45BD-8FC0-F133FA97878E}" destId="{9763AFE7-6837-427B-94C1-90C9AC2608F4}" srcOrd="3" destOrd="0" parTransId="{C37CCC60-9A61-44DE-B3A2-EDD1FC56E344}" sibTransId="{22A5C683-5ECB-45F8-A5AA-AB9F7BC560CF}"/>
    <dgm:cxn modelId="{332A452A-6D2D-45F6-ABB7-54D90779386C}" srcId="{014C4669-9C7D-45BD-8FC0-F133FA97878E}" destId="{44F4A75D-6365-4ACF-8EDA-AE54AD7CDAA9}" srcOrd="0" destOrd="0" parTransId="{83C94578-8392-4771-ADB3-ED84C09A598E}" sibTransId="{9FB24DA4-A793-4923-9ADD-1354534AEB14}"/>
    <dgm:cxn modelId="{CB757955-0FEC-2E47-93AE-3B05BDB5833F}" type="presOf" srcId="{44F4A75D-6365-4ACF-8EDA-AE54AD7CDAA9}" destId="{4B1A8397-FB98-5C4D-B871-9FF01098EBAF}" srcOrd="0" destOrd="0" presId="urn:microsoft.com/office/officeart/2005/8/layout/vList2"/>
    <dgm:cxn modelId="{BB3CBE78-0711-4DDA-A5DD-8439FB65E15F}" srcId="{014C4669-9C7D-45BD-8FC0-F133FA97878E}" destId="{CFA814DA-0ED5-4826-B09F-F668E6939E51}" srcOrd="1" destOrd="0" parTransId="{A81D9685-28C9-4EE8-9B54-1CCD09BACC35}" sibTransId="{B9BE00B5-F7C1-4F6F-A5FF-9B826DAE6741}"/>
    <dgm:cxn modelId="{0ACE9D7B-0698-B74D-8FC9-3DC794353CE5}" type="presOf" srcId="{284E2217-7103-4E95-AAD6-04E4EC145024}" destId="{2D8F7A1C-E18F-784A-A411-24C144D379F2}" srcOrd="0" destOrd="0" presId="urn:microsoft.com/office/officeart/2005/8/layout/vList2"/>
    <dgm:cxn modelId="{1A123F96-98A5-D948-A7C7-B61D4905CD36}" type="presOf" srcId="{CFA814DA-0ED5-4826-B09F-F668E6939E51}" destId="{6555C062-BC32-0944-B8E4-34AC0D07AEEB}" srcOrd="0" destOrd="0" presId="urn:microsoft.com/office/officeart/2005/8/layout/vList2"/>
    <dgm:cxn modelId="{FA4525A6-A47B-B249-A0A6-11544E6E08F9}" type="presOf" srcId="{014C4669-9C7D-45BD-8FC0-F133FA97878E}" destId="{AB2F7837-7AB4-6D40-A8FE-49C63E29C9CD}" srcOrd="0" destOrd="0" presId="urn:microsoft.com/office/officeart/2005/8/layout/vList2"/>
    <dgm:cxn modelId="{9084ECC4-4C6E-D24C-A054-98CC07DFC2D8}" type="presOf" srcId="{9763AFE7-6837-427B-94C1-90C9AC2608F4}" destId="{A941122A-5B4A-B541-875E-C8BAAFAF98FC}" srcOrd="0" destOrd="0" presId="urn:microsoft.com/office/officeart/2005/8/layout/vList2"/>
    <dgm:cxn modelId="{0886CECC-407B-4AF1-B2C5-4D47403C3CDE}" srcId="{014C4669-9C7D-45BD-8FC0-F133FA97878E}" destId="{284E2217-7103-4E95-AAD6-04E4EC145024}" srcOrd="2" destOrd="0" parTransId="{23B161A1-4864-4B52-A4BC-A9CA0391663C}" sibTransId="{EAECCE43-1EF7-4B8A-B2B8-B82F2494C05F}"/>
    <dgm:cxn modelId="{47E7B745-E36E-D74A-BDEE-4C223CA993B5}" type="presParOf" srcId="{AB2F7837-7AB4-6D40-A8FE-49C63E29C9CD}" destId="{4B1A8397-FB98-5C4D-B871-9FF01098EBAF}" srcOrd="0" destOrd="0" presId="urn:microsoft.com/office/officeart/2005/8/layout/vList2"/>
    <dgm:cxn modelId="{ABEE5B50-9362-6A4F-B5DB-B7248A49C3BA}" type="presParOf" srcId="{AB2F7837-7AB4-6D40-A8FE-49C63E29C9CD}" destId="{C3CE46EF-3411-CB4B-ABDC-BC8690533C26}" srcOrd="1" destOrd="0" presId="urn:microsoft.com/office/officeart/2005/8/layout/vList2"/>
    <dgm:cxn modelId="{D5EDA5B3-3122-7A43-BFAF-CA4F03974527}" type="presParOf" srcId="{AB2F7837-7AB4-6D40-A8FE-49C63E29C9CD}" destId="{6555C062-BC32-0944-B8E4-34AC0D07AEEB}" srcOrd="2" destOrd="0" presId="urn:microsoft.com/office/officeart/2005/8/layout/vList2"/>
    <dgm:cxn modelId="{472AA28B-7C93-6A48-8A53-DEC792DDB3ED}" type="presParOf" srcId="{AB2F7837-7AB4-6D40-A8FE-49C63E29C9CD}" destId="{E406BCD1-1C24-994B-BE51-A8238EEF38E2}" srcOrd="3" destOrd="0" presId="urn:microsoft.com/office/officeart/2005/8/layout/vList2"/>
    <dgm:cxn modelId="{97423D35-1BBF-2C47-9853-C3AD87F3127C}" type="presParOf" srcId="{AB2F7837-7AB4-6D40-A8FE-49C63E29C9CD}" destId="{2D8F7A1C-E18F-784A-A411-24C144D379F2}" srcOrd="4" destOrd="0" presId="urn:microsoft.com/office/officeart/2005/8/layout/vList2"/>
    <dgm:cxn modelId="{0A5644CA-C7BC-794F-89A5-55CD88D62835}" type="presParOf" srcId="{AB2F7837-7AB4-6D40-A8FE-49C63E29C9CD}" destId="{79A120D5-D5F2-5B4D-AA6D-7D4E265CBC86}" srcOrd="5" destOrd="0" presId="urn:microsoft.com/office/officeart/2005/8/layout/vList2"/>
    <dgm:cxn modelId="{524C6B3F-BB95-D94A-A391-36A5C5ED41F6}" type="presParOf" srcId="{AB2F7837-7AB4-6D40-A8FE-49C63E29C9CD}" destId="{A941122A-5B4A-B541-875E-C8BAAFAF98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3F21A-0726-46AB-95FE-85EC24D5178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CBF366-E172-4FC1-B6FA-6BEAB779FAA1}">
      <dgm:prSet/>
      <dgm:spPr/>
      <dgm:t>
        <a:bodyPr/>
        <a:lstStyle/>
        <a:p>
          <a:r>
            <a:rPr lang="en-US"/>
            <a:t>Designed SATURDAY’s persona to be supportive, friendly, and non-judgmental, ensuring users feel safe sharing both positive and negative emotions.</a:t>
          </a:r>
        </a:p>
      </dgm:t>
    </dgm:pt>
    <dgm:pt modelId="{A3B3AA84-E1CE-46C7-A5C1-93B75E347482}" type="parTrans" cxnId="{918915D1-0D03-49C2-B037-152F5919DAF5}">
      <dgm:prSet/>
      <dgm:spPr/>
      <dgm:t>
        <a:bodyPr/>
        <a:lstStyle/>
        <a:p>
          <a:endParaRPr lang="en-US"/>
        </a:p>
      </dgm:t>
    </dgm:pt>
    <dgm:pt modelId="{8D3F1BC2-26C9-4F75-92A5-9F9ACFAA4E62}" type="sibTrans" cxnId="{918915D1-0D03-49C2-B037-152F5919DAF5}">
      <dgm:prSet/>
      <dgm:spPr/>
      <dgm:t>
        <a:bodyPr/>
        <a:lstStyle/>
        <a:p>
          <a:endParaRPr lang="en-US"/>
        </a:p>
      </dgm:t>
    </dgm:pt>
    <dgm:pt modelId="{A89A23CA-16C7-4A68-8A49-05A426BEFEF0}">
      <dgm:prSet/>
      <dgm:spPr/>
      <dgm:t>
        <a:bodyPr/>
        <a:lstStyle/>
        <a:p>
          <a:r>
            <a:rPr lang="en-US"/>
            <a:t>Focused on maintaining an encouraging, empathetic tone across all conversations, avoiding robotic or overly formal language.</a:t>
          </a:r>
        </a:p>
      </dgm:t>
    </dgm:pt>
    <dgm:pt modelId="{8ED8D02F-BC2A-4C44-B13B-D1E68246F3BE}" type="parTrans" cxnId="{B75AB53F-CA0E-4234-86EC-228D58534EEF}">
      <dgm:prSet/>
      <dgm:spPr/>
      <dgm:t>
        <a:bodyPr/>
        <a:lstStyle/>
        <a:p>
          <a:endParaRPr lang="en-US"/>
        </a:p>
      </dgm:t>
    </dgm:pt>
    <dgm:pt modelId="{DEC3FD5C-3A7B-4AF0-B4CC-90F5E49C50E7}" type="sibTrans" cxnId="{B75AB53F-CA0E-4234-86EC-228D58534EEF}">
      <dgm:prSet/>
      <dgm:spPr/>
      <dgm:t>
        <a:bodyPr/>
        <a:lstStyle/>
        <a:p>
          <a:endParaRPr lang="en-US"/>
        </a:p>
      </dgm:t>
    </dgm:pt>
    <dgm:pt modelId="{2DA55349-0662-4A7D-85C7-EF82469767DC}">
      <dgm:prSet/>
      <dgm:spPr/>
      <dgm:t>
        <a:bodyPr/>
        <a:lstStyle/>
        <a:p>
          <a:r>
            <a:rPr lang="en-US"/>
            <a:t>Built the chatbot’s communication style to promote emotional openness, validation, and comfort, aligning with HCI principles of user-centered emotional design.</a:t>
          </a:r>
        </a:p>
      </dgm:t>
    </dgm:pt>
    <dgm:pt modelId="{374FD7E0-036F-4C56-894A-D90D1BF9D37B}" type="parTrans" cxnId="{9810D6A1-3F23-4D6C-B023-DC726DF05833}">
      <dgm:prSet/>
      <dgm:spPr/>
      <dgm:t>
        <a:bodyPr/>
        <a:lstStyle/>
        <a:p>
          <a:endParaRPr lang="en-US"/>
        </a:p>
      </dgm:t>
    </dgm:pt>
    <dgm:pt modelId="{2B0DC192-B36B-443E-9764-9FCB5E97B268}" type="sibTrans" cxnId="{9810D6A1-3F23-4D6C-B023-DC726DF05833}">
      <dgm:prSet/>
      <dgm:spPr/>
      <dgm:t>
        <a:bodyPr/>
        <a:lstStyle/>
        <a:p>
          <a:endParaRPr lang="en-US"/>
        </a:p>
      </dgm:t>
    </dgm:pt>
    <dgm:pt modelId="{80BF4E88-17A9-478F-BD71-6A2CA3D286DD}">
      <dgm:prSet/>
      <dgm:spPr/>
      <dgm:t>
        <a:bodyPr/>
        <a:lstStyle/>
        <a:p>
          <a:r>
            <a:rPr lang="en-US"/>
            <a:t>Carefully crafted response templates to reflect understanding, positivity, and emotional sensitivity without sounding scripted.</a:t>
          </a:r>
        </a:p>
      </dgm:t>
    </dgm:pt>
    <dgm:pt modelId="{60A64396-2617-48F6-80DD-D114B05B4C68}" type="parTrans" cxnId="{CCBE938C-6780-46EB-8247-0A2374175886}">
      <dgm:prSet/>
      <dgm:spPr/>
      <dgm:t>
        <a:bodyPr/>
        <a:lstStyle/>
        <a:p>
          <a:endParaRPr lang="en-US"/>
        </a:p>
      </dgm:t>
    </dgm:pt>
    <dgm:pt modelId="{9F821697-BEF8-46DA-AC27-0E212CD9021C}" type="sibTrans" cxnId="{CCBE938C-6780-46EB-8247-0A2374175886}">
      <dgm:prSet/>
      <dgm:spPr/>
      <dgm:t>
        <a:bodyPr/>
        <a:lstStyle/>
        <a:p>
          <a:endParaRPr lang="en-US"/>
        </a:p>
      </dgm:t>
    </dgm:pt>
    <dgm:pt modelId="{DCF1D4CF-1528-4142-84F1-816CB85D97BD}" type="pres">
      <dgm:prSet presAssocID="{BDB3F21A-0726-46AB-95FE-85EC24D5178D}" presName="diagram" presStyleCnt="0">
        <dgm:presLayoutVars>
          <dgm:dir/>
          <dgm:resizeHandles val="exact"/>
        </dgm:presLayoutVars>
      </dgm:prSet>
      <dgm:spPr/>
    </dgm:pt>
    <dgm:pt modelId="{6EA49F92-48B8-DB49-9F9B-EA86208A054C}" type="pres">
      <dgm:prSet presAssocID="{0ACBF366-E172-4FC1-B6FA-6BEAB779FAA1}" presName="node" presStyleLbl="node1" presStyleIdx="0" presStyleCnt="4">
        <dgm:presLayoutVars>
          <dgm:bulletEnabled val="1"/>
        </dgm:presLayoutVars>
      </dgm:prSet>
      <dgm:spPr/>
    </dgm:pt>
    <dgm:pt modelId="{E7B74C99-26F9-1D46-B8A8-B581C709F747}" type="pres">
      <dgm:prSet presAssocID="{8D3F1BC2-26C9-4F75-92A5-9F9ACFAA4E62}" presName="sibTrans" presStyleCnt="0"/>
      <dgm:spPr/>
    </dgm:pt>
    <dgm:pt modelId="{B0048629-FBA6-5347-BDB4-0B03B5E719C0}" type="pres">
      <dgm:prSet presAssocID="{A89A23CA-16C7-4A68-8A49-05A426BEFEF0}" presName="node" presStyleLbl="node1" presStyleIdx="1" presStyleCnt="4">
        <dgm:presLayoutVars>
          <dgm:bulletEnabled val="1"/>
        </dgm:presLayoutVars>
      </dgm:prSet>
      <dgm:spPr/>
    </dgm:pt>
    <dgm:pt modelId="{029238BF-BAB7-6446-BB99-4D2F9B1B3607}" type="pres">
      <dgm:prSet presAssocID="{DEC3FD5C-3A7B-4AF0-B4CC-90F5E49C50E7}" presName="sibTrans" presStyleCnt="0"/>
      <dgm:spPr/>
    </dgm:pt>
    <dgm:pt modelId="{0DCFEE6A-C238-4642-8A93-F294C8A7B59C}" type="pres">
      <dgm:prSet presAssocID="{2DA55349-0662-4A7D-85C7-EF82469767DC}" presName="node" presStyleLbl="node1" presStyleIdx="2" presStyleCnt="4">
        <dgm:presLayoutVars>
          <dgm:bulletEnabled val="1"/>
        </dgm:presLayoutVars>
      </dgm:prSet>
      <dgm:spPr/>
    </dgm:pt>
    <dgm:pt modelId="{2A9716B7-5E40-AD4E-8175-CCF773630082}" type="pres">
      <dgm:prSet presAssocID="{2B0DC192-B36B-443E-9764-9FCB5E97B268}" presName="sibTrans" presStyleCnt="0"/>
      <dgm:spPr/>
    </dgm:pt>
    <dgm:pt modelId="{77F46061-7440-694D-86CA-FA1C09FE876C}" type="pres">
      <dgm:prSet presAssocID="{80BF4E88-17A9-478F-BD71-6A2CA3D286DD}" presName="node" presStyleLbl="node1" presStyleIdx="3" presStyleCnt="4">
        <dgm:presLayoutVars>
          <dgm:bulletEnabled val="1"/>
        </dgm:presLayoutVars>
      </dgm:prSet>
      <dgm:spPr/>
    </dgm:pt>
  </dgm:ptLst>
  <dgm:cxnLst>
    <dgm:cxn modelId="{1716800D-B87B-0949-B934-357A415D28AD}" type="presOf" srcId="{2DA55349-0662-4A7D-85C7-EF82469767DC}" destId="{0DCFEE6A-C238-4642-8A93-F294C8A7B59C}" srcOrd="0" destOrd="0" presId="urn:microsoft.com/office/officeart/2005/8/layout/default"/>
    <dgm:cxn modelId="{7F12D91E-73DB-8542-AB24-1DFD4A90F42F}" type="presOf" srcId="{80BF4E88-17A9-478F-BD71-6A2CA3D286DD}" destId="{77F46061-7440-694D-86CA-FA1C09FE876C}" srcOrd="0" destOrd="0" presId="urn:microsoft.com/office/officeart/2005/8/layout/default"/>
    <dgm:cxn modelId="{B75AB53F-CA0E-4234-86EC-228D58534EEF}" srcId="{BDB3F21A-0726-46AB-95FE-85EC24D5178D}" destId="{A89A23CA-16C7-4A68-8A49-05A426BEFEF0}" srcOrd="1" destOrd="0" parTransId="{8ED8D02F-BC2A-4C44-B13B-D1E68246F3BE}" sibTransId="{DEC3FD5C-3A7B-4AF0-B4CC-90F5E49C50E7}"/>
    <dgm:cxn modelId="{12C73964-0049-8E49-91DC-D45708388AD6}" type="presOf" srcId="{0ACBF366-E172-4FC1-B6FA-6BEAB779FAA1}" destId="{6EA49F92-48B8-DB49-9F9B-EA86208A054C}" srcOrd="0" destOrd="0" presId="urn:microsoft.com/office/officeart/2005/8/layout/default"/>
    <dgm:cxn modelId="{CCBE938C-6780-46EB-8247-0A2374175886}" srcId="{BDB3F21A-0726-46AB-95FE-85EC24D5178D}" destId="{80BF4E88-17A9-478F-BD71-6A2CA3D286DD}" srcOrd="3" destOrd="0" parTransId="{60A64396-2617-48F6-80DD-D114B05B4C68}" sibTransId="{9F821697-BEF8-46DA-AC27-0E212CD9021C}"/>
    <dgm:cxn modelId="{9810D6A1-3F23-4D6C-B023-DC726DF05833}" srcId="{BDB3F21A-0726-46AB-95FE-85EC24D5178D}" destId="{2DA55349-0662-4A7D-85C7-EF82469767DC}" srcOrd="2" destOrd="0" parTransId="{374FD7E0-036F-4C56-894A-D90D1BF9D37B}" sibTransId="{2B0DC192-B36B-443E-9764-9FCB5E97B268}"/>
    <dgm:cxn modelId="{606C2BA7-1CE7-7C48-AFED-2A90CC7E0972}" type="presOf" srcId="{A89A23CA-16C7-4A68-8A49-05A426BEFEF0}" destId="{B0048629-FBA6-5347-BDB4-0B03B5E719C0}" srcOrd="0" destOrd="0" presId="urn:microsoft.com/office/officeart/2005/8/layout/default"/>
    <dgm:cxn modelId="{A24F7DC3-BCDE-2745-A7D8-F7456EC987BC}" type="presOf" srcId="{BDB3F21A-0726-46AB-95FE-85EC24D5178D}" destId="{DCF1D4CF-1528-4142-84F1-816CB85D97BD}" srcOrd="0" destOrd="0" presId="urn:microsoft.com/office/officeart/2005/8/layout/default"/>
    <dgm:cxn modelId="{918915D1-0D03-49C2-B037-152F5919DAF5}" srcId="{BDB3F21A-0726-46AB-95FE-85EC24D5178D}" destId="{0ACBF366-E172-4FC1-B6FA-6BEAB779FAA1}" srcOrd="0" destOrd="0" parTransId="{A3B3AA84-E1CE-46C7-A5C1-93B75E347482}" sibTransId="{8D3F1BC2-26C9-4F75-92A5-9F9ACFAA4E62}"/>
    <dgm:cxn modelId="{93E07BD9-5F2F-7846-B7C4-019A64DD2AFC}" type="presParOf" srcId="{DCF1D4CF-1528-4142-84F1-816CB85D97BD}" destId="{6EA49F92-48B8-DB49-9F9B-EA86208A054C}" srcOrd="0" destOrd="0" presId="urn:microsoft.com/office/officeart/2005/8/layout/default"/>
    <dgm:cxn modelId="{DE742D65-4B8D-9F41-B4DA-0D7BCF25A24C}" type="presParOf" srcId="{DCF1D4CF-1528-4142-84F1-816CB85D97BD}" destId="{E7B74C99-26F9-1D46-B8A8-B581C709F747}" srcOrd="1" destOrd="0" presId="urn:microsoft.com/office/officeart/2005/8/layout/default"/>
    <dgm:cxn modelId="{FB270E59-F597-A544-91B1-EEC8B80D2CCA}" type="presParOf" srcId="{DCF1D4CF-1528-4142-84F1-816CB85D97BD}" destId="{B0048629-FBA6-5347-BDB4-0B03B5E719C0}" srcOrd="2" destOrd="0" presId="urn:microsoft.com/office/officeart/2005/8/layout/default"/>
    <dgm:cxn modelId="{76494DB7-E166-EF46-B63E-EA55D17FAD7B}" type="presParOf" srcId="{DCF1D4CF-1528-4142-84F1-816CB85D97BD}" destId="{029238BF-BAB7-6446-BB99-4D2F9B1B3607}" srcOrd="3" destOrd="0" presId="urn:microsoft.com/office/officeart/2005/8/layout/default"/>
    <dgm:cxn modelId="{D57EBDC7-CC47-BD47-A6CE-119306A1F667}" type="presParOf" srcId="{DCF1D4CF-1528-4142-84F1-816CB85D97BD}" destId="{0DCFEE6A-C238-4642-8A93-F294C8A7B59C}" srcOrd="4" destOrd="0" presId="urn:microsoft.com/office/officeart/2005/8/layout/default"/>
    <dgm:cxn modelId="{33E4E431-806A-D84E-B907-26D0F60D5E61}" type="presParOf" srcId="{DCF1D4CF-1528-4142-84F1-816CB85D97BD}" destId="{2A9716B7-5E40-AD4E-8175-CCF773630082}" srcOrd="5" destOrd="0" presId="urn:microsoft.com/office/officeart/2005/8/layout/default"/>
    <dgm:cxn modelId="{25DC3B2C-462D-704D-8986-E5270F23254D}" type="presParOf" srcId="{DCF1D4CF-1528-4142-84F1-816CB85D97BD}" destId="{77F46061-7440-694D-86CA-FA1C09FE87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480CD7-4A3C-4085-A669-11CC6292B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81FCF4B-E47A-48AC-B74E-41435823D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early wireframes focusing on simplicity, emotional accessibility, and ease of use across different devices.</a:t>
          </a:r>
        </a:p>
      </dgm:t>
    </dgm:pt>
    <dgm:pt modelId="{BEB8B95F-5AE8-442A-807C-AAFC40D493C8}" type="parTrans" cxnId="{E0DF9B6B-C708-4D5D-AE2D-7E8E29F9CD34}">
      <dgm:prSet/>
      <dgm:spPr/>
      <dgm:t>
        <a:bodyPr/>
        <a:lstStyle/>
        <a:p>
          <a:endParaRPr lang="en-US"/>
        </a:p>
      </dgm:t>
    </dgm:pt>
    <dgm:pt modelId="{1A70BA53-7DFF-4960-B3BF-C6DF90E08F87}" type="sibTrans" cxnId="{E0DF9B6B-C708-4D5D-AE2D-7E8E29F9CD34}">
      <dgm:prSet/>
      <dgm:spPr/>
      <dgm:t>
        <a:bodyPr/>
        <a:lstStyle/>
        <a:p>
          <a:endParaRPr lang="en-US"/>
        </a:p>
      </dgm:t>
    </dgm:pt>
    <dgm:pt modelId="{C9DBA3F5-7C49-4E94-B365-95097471BC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Chose a soft, friendly color palette with calm tones like blue-violet and light greys to create a welcoming, non-intimidating atmosphere.</a:t>
          </a:r>
        </a:p>
      </dgm:t>
    </dgm:pt>
    <dgm:pt modelId="{800BB1A4-2906-4903-BBCA-25979044B4EB}" type="parTrans" cxnId="{87DEE108-4404-4409-9DCD-9DF9B2728D2A}">
      <dgm:prSet/>
      <dgm:spPr/>
      <dgm:t>
        <a:bodyPr/>
        <a:lstStyle/>
        <a:p>
          <a:endParaRPr lang="en-US"/>
        </a:p>
      </dgm:t>
    </dgm:pt>
    <dgm:pt modelId="{9237154C-51D2-4447-AE8C-B73C55978AF3}" type="sibTrans" cxnId="{87DEE108-4404-4409-9DCD-9DF9B2728D2A}">
      <dgm:prSet/>
      <dgm:spPr/>
      <dgm:t>
        <a:bodyPr/>
        <a:lstStyle/>
        <a:p>
          <a:endParaRPr lang="en-US"/>
        </a:p>
      </dgm:t>
    </dgm:pt>
    <dgm:pt modelId="{923EAA16-6AFB-4A75-B277-08A4AE53A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large, readable input fields and clean conversational flows to accommodate users with varied technical backgrounds.</a:t>
          </a:r>
        </a:p>
      </dgm:t>
    </dgm:pt>
    <dgm:pt modelId="{1B36F28F-3178-457F-BC40-C385005B377D}" type="parTrans" cxnId="{638653A7-60E3-44F2-88DB-BDCD35923C31}">
      <dgm:prSet/>
      <dgm:spPr/>
      <dgm:t>
        <a:bodyPr/>
        <a:lstStyle/>
        <a:p>
          <a:endParaRPr lang="en-US"/>
        </a:p>
      </dgm:t>
    </dgm:pt>
    <dgm:pt modelId="{7DCE388E-41BB-4835-9EC4-5E71A7E2B677}" type="sibTrans" cxnId="{638653A7-60E3-44F2-88DB-BDCD35923C31}">
      <dgm:prSet/>
      <dgm:spPr/>
      <dgm:t>
        <a:bodyPr/>
        <a:lstStyle/>
        <a:p>
          <a:endParaRPr lang="en-US"/>
        </a:p>
      </dgm:t>
    </dgm:pt>
    <dgm:pt modelId="{F270BE88-83C1-4C21-9D29-7939DA7EE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a mobile-responsive layout to ensure smooth, seamless interactions across smartphones, tablets, and desktops.</a:t>
          </a:r>
        </a:p>
      </dgm:t>
    </dgm:pt>
    <dgm:pt modelId="{B0FF3315-F64D-46F0-9F0E-F2705B176E19}" type="parTrans" cxnId="{DF446094-437D-4CFD-81B3-67564CE2EB49}">
      <dgm:prSet/>
      <dgm:spPr/>
      <dgm:t>
        <a:bodyPr/>
        <a:lstStyle/>
        <a:p>
          <a:endParaRPr lang="en-US"/>
        </a:p>
      </dgm:t>
    </dgm:pt>
    <dgm:pt modelId="{F2E1D527-2C06-4894-8D10-C7571567F9FD}" type="sibTrans" cxnId="{DF446094-437D-4CFD-81B3-67564CE2EB49}">
      <dgm:prSet/>
      <dgm:spPr/>
      <dgm:t>
        <a:bodyPr/>
        <a:lstStyle/>
        <a:p>
          <a:endParaRPr lang="en-US"/>
        </a:p>
      </dgm:t>
    </dgm:pt>
    <dgm:pt modelId="{C1F5C9AA-91C7-4BC8-AF7C-F5E59C3EB2B6}" type="pres">
      <dgm:prSet presAssocID="{93480CD7-4A3C-4085-A669-11CC6292B0D9}" presName="root" presStyleCnt="0">
        <dgm:presLayoutVars>
          <dgm:dir/>
          <dgm:resizeHandles val="exact"/>
        </dgm:presLayoutVars>
      </dgm:prSet>
      <dgm:spPr/>
    </dgm:pt>
    <dgm:pt modelId="{0F7E1E59-5D44-4C72-B1EE-A54C32437042}" type="pres">
      <dgm:prSet presAssocID="{F81FCF4B-E47A-48AC-B74E-41435823D97F}" presName="compNode" presStyleCnt="0"/>
      <dgm:spPr/>
    </dgm:pt>
    <dgm:pt modelId="{87230240-0584-4ED5-943C-2D7C52F28A88}" type="pres">
      <dgm:prSet presAssocID="{F81FCF4B-E47A-48AC-B74E-41435823D97F}" presName="bgRect" presStyleLbl="bgShp" presStyleIdx="0" presStyleCnt="4"/>
      <dgm:spPr/>
    </dgm:pt>
    <dgm:pt modelId="{798ADBB1-D24B-4B4B-AB32-DCDF162AE0AC}" type="pres">
      <dgm:prSet presAssocID="{F81FCF4B-E47A-48AC-B74E-41435823D9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F8ABDE-DFD9-4C27-8E06-A3100EDF6484}" type="pres">
      <dgm:prSet presAssocID="{F81FCF4B-E47A-48AC-B74E-41435823D97F}" presName="spaceRect" presStyleCnt="0"/>
      <dgm:spPr/>
    </dgm:pt>
    <dgm:pt modelId="{65D7C2FC-9B3F-4506-B7F6-E89E44ADEBCC}" type="pres">
      <dgm:prSet presAssocID="{F81FCF4B-E47A-48AC-B74E-41435823D97F}" presName="parTx" presStyleLbl="revTx" presStyleIdx="0" presStyleCnt="4">
        <dgm:presLayoutVars>
          <dgm:chMax val="0"/>
          <dgm:chPref val="0"/>
        </dgm:presLayoutVars>
      </dgm:prSet>
      <dgm:spPr/>
    </dgm:pt>
    <dgm:pt modelId="{6CC1AA00-B9E3-4E3C-96B7-DD2F984587D8}" type="pres">
      <dgm:prSet presAssocID="{1A70BA53-7DFF-4960-B3BF-C6DF90E08F87}" presName="sibTrans" presStyleCnt="0"/>
      <dgm:spPr/>
    </dgm:pt>
    <dgm:pt modelId="{3DA75BA5-0339-4E7F-9AD9-87DC58C8E8FB}" type="pres">
      <dgm:prSet presAssocID="{C9DBA3F5-7C49-4E94-B365-95097471BC57}" presName="compNode" presStyleCnt="0"/>
      <dgm:spPr/>
    </dgm:pt>
    <dgm:pt modelId="{3C57F985-2F6F-4028-B0DE-18BC97A0EA41}" type="pres">
      <dgm:prSet presAssocID="{C9DBA3F5-7C49-4E94-B365-95097471BC57}" presName="bgRect" presStyleLbl="bgShp" presStyleIdx="1" presStyleCnt="4"/>
      <dgm:spPr/>
    </dgm:pt>
    <dgm:pt modelId="{45415A35-D642-41B1-904A-B4ED2813E9FF}" type="pres">
      <dgm:prSet presAssocID="{C9DBA3F5-7C49-4E94-B365-95097471BC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3E6D868-AFEB-4522-BFE7-8D0B6B166B7B}" type="pres">
      <dgm:prSet presAssocID="{C9DBA3F5-7C49-4E94-B365-95097471BC57}" presName="spaceRect" presStyleCnt="0"/>
      <dgm:spPr/>
    </dgm:pt>
    <dgm:pt modelId="{F4B62656-2BAB-45D9-B22B-D166B0BA4BA6}" type="pres">
      <dgm:prSet presAssocID="{C9DBA3F5-7C49-4E94-B365-95097471BC57}" presName="parTx" presStyleLbl="revTx" presStyleIdx="1" presStyleCnt="4">
        <dgm:presLayoutVars>
          <dgm:chMax val="0"/>
          <dgm:chPref val="0"/>
        </dgm:presLayoutVars>
      </dgm:prSet>
      <dgm:spPr/>
    </dgm:pt>
    <dgm:pt modelId="{7773A48B-14BE-49AE-926A-4C902586A66E}" type="pres">
      <dgm:prSet presAssocID="{9237154C-51D2-4447-AE8C-B73C55978AF3}" presName="sibTrans" presStyleCnt="0"/>
      <dgm:spPr/>
    </dgm:pt>
    <dgm:pt modelId="{B02DD383-49E7-4591-A047-C656FC5F8B2F}" type="pres">
      <dgm:prSet presAssocID="{923EAA16-6AFB-4A75-B277-08A4AE53AE33}" presName="compNode" presStyleCnt="0"/>
      <dgm:spPr/>
    </dgm:pt>
    <dgm:pt modelId="{9D434A39-6BC2-4BFC-A180-BEF422D7DD5C}" type="pres">
      <dgm:prSet presAssocID="{923EAA16-6AFB-4A75-B277-08A4AE53AE33}" presName="bgRect" presStyleLbl="bgShp" presStyleIdx="2" presStyleCnt="4"/>
      <dgm:spPr/>
    </dgm:pt>
    <dgm:pt modelId="{30C038AD-E1FA-4D26-B95C-B8D2A27D4DD9}" type="pres">
      <dgm:prSet presAssocID="{923EAA16-6AFB-4A75-B277-08A4AE53AE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AE84E25-B310-4ED9-9AE6-3DE399164F9D}" type="pres">
      <dgm:prSet presAssocID="{923EAA16-6AFB-4A75-B277-08A4AE53AE33}" presName="spaceRect" presStyleCnt="0"/>
      <dgm:spPr/>
    </dgm:pt>
    <dgm:pt modelId="{71AFF5FC-11BA-4109-8773-B44EF32523D5}" type="pres">
      <dgm:prSet presAssocID="{923EAA16-6AFB-4A75-B277-08A4AE53AE33}" presName="parTx" presStyleLbl="revTx" presStyleIdx="2" presStyleCnt="4">
        <dgm:presLayoutVars>
          <dgm:chMax val="0"/>
          <dgm:chPref val="0"/>
        </dgm:presLayoutVars>
      </dgm:prSet>
      <dgm:spPr/>
    </dgm:pt>
    <dgm:pt modelId="{2331DDB2-0E47-4DD6-84C5-E527F0CBABBD}" type="pres">
      <dgm:prSet presAssocID="{7DCE388E-41BB-4835-9EC4-5E71A7E2B677}" presName="sibTrans" presStyleCnt="0"/>
      <dgm:spPr/>
    </dgm:pt>
    <dgm:pt modelId="{3B63DB53-0DC8-4508-91B7-82833FC9D68F}" type="pres">
      <dgm:prSet presAssocID="{F270BE88-83C1-4C21-9D29-7939DA7EE116}" presName="compNode" presStyleCnt="0"/>
      <dgm:spPr/>
    </dgm:pt>
    <dgm:pt modelId="{9A57A7DC-66AF-4C2C-B0A7-D23DB1931750}" type="pres">
      <dgm:prSet presAssocID="{F270BE88-83C1-4C21-9D29-7939DA7EE116}" presName="bgRect" presStyleLbl="bgShp" presStyleIdx="3" presStyleCnt="4"/>
      <dgm:spPr/>
    </dgm:pt>
    <dgm:pt modelId="{C0A9DB93-5CFF-4D3D-8D7F-E47E5E753E53}" type="pres">
      <dgm:prSet presAssocID="{F270BE88-83C1-4C21-9D29-7939DA7EE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31D43A8-4850-4897-B7CC-AEEB0A5E652F}" type="pres">
      <dgm:prSet presAssocID="{F270BE88-83C1-4C21-9D29-7939DA7EE116}" presName="spaceRect" presStyleCnt="0"/>
      <dgm:spPr/>
    </dgm:pt>
    <dgm:pt modelId="{ADE1162D-729E-43D3-9A49-1E4448465903}" type="pres">
      <dgm:prSet presAssocID="{F270BE88-83C1-4C21-9D29-7939DA7EE1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DEE108-4404-4409-9DCD-9DF9B2728D2A}" srcId="{93480CD7-4A3C-4085-A669-11CC6292B0D9}" destId="{C9DBA3F5-7C49-4E94-B365-95097471BC57}" srcOrd="1" destOrd="0" parTransId="{800BB1A4-2906-4903-BBCA-25979044B4EB}" sibTransId="{9237154C-51D2-4447-AE8C-B73C55978AF3}"/>
    <dgm:cxn modelId="{117C1A1D-03B7-A04C-AD92-9445FEFC8556}" type="presOf" srcId="{93480CD7-4A3C-4085-A669-11CC6292B0D9}" destId="{C1F5C9AA-91C7-4BC8-AF7C-F5E59C3EB2B6}" srcOrd="0" destOrd="0" presId="urn:microsoft.com/office/officeart/2018/2/layout/IconVerticalSolidList"/>
    <dgm:cxn modelId="{E0DF9B6B-C708-4D5D-AE2D-7E8E29F9CD34}" srcId="{93480CD7-4A3C-4085-A669-11CC6292B0D9}" destId="{F81FCF4B-E47A-48AC-B74E-41435823D97F}" srcOrd="0" destOrd="0" parTransId="{BEB8B95F-5AE8-442A-807C-AAFC40D493C8}" sibTransId="{1A70BA53-7DFF-4960-B3BF-C6DF90E08F87}"/>
    <dgm:cxn modelId="{3CD2EA4B-1325-4C4A-AE37-8FD18213488C}" type="presOf" srcId="{923EAA16-6AFB-4A75-B277-08A4AE53AE33}" destId="{71AFF5FC-11BA-4109-8773-B44EF32523D5}" srcOrd="0" destOrd="0" presId="urn:microsoft.com/office/officeart/2018/2/layout/IconVerticalSolidList"/>
    <dgm:cxn modelId="{BBAAC24F-7A92-8747-AAD5-CF887BEA8A62}" type="presOf" srcId="{F81FCF4B-E47A-48AC-B74E-41435823D97F}" destId="{65D7C2FC-9B3F-4506-B7F6-E89E44ADEBCC}" srcOrd="0" destOrd="0" presId="urn:microsoft.com/office/officeart/2018/2/layout/IconVerticalSolidList"/>
    <dgm:cxn modelId="{DF446094-437D-4CFD-81B3-67564CE2EB49}" srcId="{93480CD7-4A3C-4085-A669-11CC6292B0D9}" destId="{F270BE88-83C1-4C21-9D29-7939DA7EE116}" srcOrd="3" destOrd="0" parTransId="{B0FF3315-F64D-46F0-9F0E-F2705B176E19}" sibTransId="{F2E1D527-2C06-4894-8D10-C7571567F9FD}"/>
    <dgm:cxn modelId="{638653A7-60E3-44F2-88DB-BDCD35923C31}" srcId="{93480CD7-4A3C-4085-A669-11CC6292B0D9}" destId="{923EAA16-6AFB-4A75-B277-08A4AE53AE33}" srcOrd="2" destOrd="0" parTransId="{1B36F28F-3178-457F-BC40-C385005B377D}" sibTransId="{7DCE388E-41BB-4835-9EC4-5E71A7E2B677}"/>
    <dgm:cxn modelId="{6570B1D3-4519-DE4E-8F9D-99EDD4498E94}" type="presOf" srcId="{C9DBA3F5-7C49-4E94-B365-95097471BC57}" destId="{F4B62656-2BAB-45D9-B22B-D166B0BA4BA6}" srcOrd="0" destOrd="0" presId="urn:microsoft.com/office/officeart/2018/2/layout/IconVerticalSolidList"/>
    <dgm:cxn modelId="{2EA9AEEC-38F3-F54D-BEBD-71B3C57911EC}" type="presOf" srcId="{F270BE88-83C1-4C21-9D29-7939DA7EE116}" destId="{ADE1162D-729E-43D3-9A49-1E4448465903}" srcOrd="0" destOrd="0" presId="urn:microsoft.com/office/officeart/2018/2/layout/IconVerticalSolidList"/>
    <dgm:cxn modelId="{2E37083B-E907-AF4C-A93E-0173A7F1A350}" type="presParOf" srcId="{C1F5C9AA-91C7-4BC8-AF7C-F5E59C3EB2B6}" destId="{0F7E1E59-5D44-4C72-B1EE-A54C32437042}" srcOrd="0" destOrd="0" presId="urn:microsoft.com/office/officeart/2018/2/layout/IconVerticalSolidList"/>
    <dgm:cxn modelId="{1CA4F9C3-EB92-F146-962E-AB262C1025A2}" type="presParOf" srcId="{0F7E1E59-5D44-4C72-B1EE-A54C32437042}" destId="{87230240-0584-4ED5-943C-2D7C52F28A88}" srcOrd="0" destOrd="0" presId="urn:microsoft.com/office/officeart/2018/2/layout/IconVerticalSolidList"/>
    <dgm:cxn modelId="{E943DCEC-F4B5-CC49-8C7E-5A78815F595F}" type="presParOf" srcId="{0F7E1E59-5D44-4C72-B1EE-A54C32437042}" destId="{798ADBB1-D24B-4B4B-AB32-DCDF162AE0AC}" srcOrd="1" destOrd="0" presId="urn:microsoft.com/office/officeart/2018/2/layout/IconVerticalSolidList"/>
    <dgm:cxn modelId="{9C79B090-C315-284C-A86A-EBE746634B48}" type="presParOf" srcId="{0F7E1E59-5D44-4C72-B1EE-A54C32437042}" destId="{17F8ABDE-DFD9-4C27-8E06-A3100EDF6484}" srcOrd="2" destOrd="0" presId="urn:microsoft.com/office/officeart/2018/2/layout/IconVerticalSolidList"/>
    <dgm:cxn modelId="{0FE1A800-554F-8547-B927-F0B9A3E73A87}" type="presParOf" srcId="{0F7E1E59-5D44-4C72-B1EE-A54C32437042}" destId="{65D7C2FC-9B3F-4506-B7F6-E89E44ADEBCC}" srcOrd="3" destOrd="0" presId="urn:microsoft.com/office/officeart/2018/2/layout/IconVerticalSolidList"/>
    <dgm:cxn modelId="{E2879C8C-BE28-1849-94C0-222CD6887C83}" type="presParOf" srcId="{C1F5C9AA-91C7-4BC8-AF7C-F5E59C3EB2B6}" destId="{6CC1AA00-B9E3-4E3C-96B7-DD2F984587D8}" srcOrd="1" destOrd="0" presId="urn:microsoft.com/office/officeart/2018/2/layout/IconVerticalSolidList"/>
    <dgm:cxn modelId="{D0CEBC31-462F-484D-8261-416D62148B1E}" type="presParOf" srcId="{C1F5C9AA-91C7-4BC8-AF7C-F5E59C3EB2B6}" destId="{3DA75BA5-0339-4E7F-9AD9-87DC58C8E8FB}" srcOrd="2" destOrd="0" presId="urn:microsoft.com/office/officeart/2018/2/layout/IconVerticalSolidList"/>
    <dgm:cxn modelId="{38E98773-A77E-2C46-ABB8-75B0A3DF23EB}" type="presParOf" srcId="{3DA75BA5-0339-4E7F-9AD9-87DC58C8E8FB}" destId="{3C57F985-2F6F-4028-B0DE-18BC97A0EA41}" srcOrd="0" destOrd="0" presId="urn:microsoft.com/office/officeart/2018/2/layout/IconVerticalSolidList"/>
    <dgm:cxn modelId="{F0B31189-AF30-9843-8C49-9DBB91FD593B}" type="presParOf" srcId="{3DA75BA5-0339-4E7F-9AD9-87DC58C8E8FB}" destId="{45415A35-D642-41B1-904A-B4ED2813E9FF}" srcOrd="1" destOrd="0" presId="urn:microsoft.com/office/officeart/2018/2/layout/IconVerticalSolidList"/>
    <dgm:cxn modelId="{D703FD8B-A805-084D-8F27-E6A5632C4394}" type="presParOf" srcId="{3DA75BA5-0339-4E7F-9AD9-87DC58C8E8FB}" destId="{23E6D868-AFEB-4522-BFE7-8D0B6B166B7B}" srcOrd="2" destOrd="0" presId="urn:microsoft.com/office/officeart/2018/2/layout/IconVerticalSolidList"/>
    <dgm:cxn modelId="{41D18C34-F8CD-7E45-B388-35791F38DC69}" type="presParOf" srcId="{3DA75BA5-0339-4E7F-9AD9-87DC58C8E8FB}" destId="{F4B62656-2BAB-45D9-B22B-D166B0BA4BA6}" srcOrd="3" destOrd="0" presId="urn:microsoft.com/office/officeart/2018/2/layout/IconVerticalSolidList"/>
    <dgm:cxn modelId="{9C833A68-571E-6F47-8E98-E4C0B60B3E86}" type="presParOf" srcId="{C1F5C9AA-91C7-4BC8-AF7C-F5E59C3EB2B6}" destId="{7773A48B-14BE-49AE-926A-4C902586A66E}" srcOrd="3" destOrd="0" presId="urn:microsoft.com/office/officeart/2018/2/layout/IconVerticalSolidList"/>
    <dgm:cxn modelId="{AB9E8AF7-4826-4F49-903C-70E112E2A5F8}" type="presParOf" srcId="{C1F5C9AA-91C7-4BC8-AF7C-F5E59C3EB2B6}" destId="{B02DD383-49E7-4591-A047-C656FC5F8B2F}" srcOrd="4" destOrd="0" presId="urn:microsoft.com/office/officeart/2018/2/layout/IconVerticalSolidList"/>
    <dgm:cxn modelId="{0598DC22-F644-D640-A80A-FD01FF8B17E0}" type="presParOf" srcId="{B02DD383-49E7-4591-A047-C656FC5F8B2F}" destId="{9D434A39-6BC2-4BFC-A180-BEF422D7DD5C}" srcOrd="0" destOrd="0" presId="urn:microsoft.com/office/officeart/2018/2/layout/IconVerticalSolidList"/>
    <dgm:cxn modelId="{7B066A5B-2A7A-AC43-B644-BD5E78BBF32C}" type="presParOf" srcId="{B02DD383-49E7-4591-A047-C656FC5F8B2F}" destId="{30C038AD-E1FA-4D26-B95C-B8D2A27D4DD9}" srcOrd="1" destOrd="0" presId="urn:microsoft.com/office/officeart/2018/2/layout/IconVerticalSolidList"/>
    <dgm:cxn modelId="{6397C3D3-92B1-A843-ADA8-CCC159B7F450}" type="presParOf" srcId="{B02DD383-49E7-4591-A047-C656FC5F8B2F}" destId="{7AE84E25-B310-4ED9-9AE6-3DE399164F9D}" srcOrd="2" destOrd="0" presId="urn:microsoft.com/office/officeart/2018/2/layout/IconVerticalSolidList"/>
    <dgm:cxn modelId="{F08B8443-B263-024B-B978-F78BC633F893}" type="presParOf" srcId="{B02DD383-49E7-4591-A047-C656FC5F8B2F}" destId="{71AFF5FC-11BA-4109-8773-B44EF32523D5}" srcOrd="3" destOrd="0" presId="urn:microsoft.com/office/officeart/2018/2/layout/IconVerticalSolidList"/>
    <dgm:cxn modelId="{BD31B9C1-35FB-6E41-A2A5-C4824BE47B76}" type="presParOf" srcId="{C1F5C9AA-91C7-4BC8-AF7C-F5E59C3EB2B6}" destId="{2331DDB2-0E47-4DD6-84C5-E527F0CBABBD}" srcOrd="5" destOrd="0" presId="urn:microsoft.com/office/officeart/2018/2/layout/IconVerticalSolidList"/>
    <dgm:cxn modelId="{8673259C-2926-7349-A80C-8C01B84EBB83}" type="presParOf" srcId="{C1F5C9AA-91C7-4BC8-AF7C-F5E59C3EB2B6}" destId="{3B63DB53-0DC8-4508-91B7-82833FC9D68F}" srcOrd="6" destOrd="0" presId="urn:microsoft.com/office/officeart/2018/2/layout/IconVerticalSolidList"/>
    <dgm:cxn modelId="{F5FC6E1B-D8A3-F440-8264-65D0ECB383B3}" type="presParOf" srcId="{3B63DB53-0DC8-4508-91B7-82833FC9D68F}" destId="{9A57A7DC-66AF-4C2C-B0A7-D23DB1931750}" srcOrd="0" destOrd="0" presId="urn:microsoft.com/office/officeart/2018/2/layout/IconVerticalSolidList"/>
    <dgm:cxn modelId="{A0C6B349-063E-0947-9FC8-F8C5B646629E}" type="presParOf" srcId="{3B63DB53-0DC8-4508-91B7-82833FC9D68F}" destId="{C0A9DB93-5CFF-4D3D-8D7F-E47E5E753E53}" srcOrd="1" destOrd="0" presId="urn:microsoft.com/office/officeart/2018/2/layout/IconVerticalSolidList"/>
    <dgm:cxn modelId="{D0FD1103-2483-614F-A2D9-CEB11B152D10}" type="presParOf" srcId="{3B63DB53-0DC8-4508-91B7-82833FC9D68F}" destId="{431D43A8-4850-4897-B7CC-AEEB0A5E652F}" srcOrd="2" destOrd="0" presId="urn:microsoft.com/office/officeart/2018/2/layout/IconVerticalSolidList"/>
    <dgm:cxn modelId="{E823BEB2-CB8C-6840-B6F6-F22FE1BCD622}" type="presParOf" srcId="{3B63DB53-0DC8-4508-91B7-82833FC9D68F}" destId="{ADE1162D-729E-43D3-9A49-1E44484659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8690FB-CE2B-4E32-AA5D-4CC9B3355808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3403A2-7217-40CA-A6C8-50C442CD9D46}">
      <dgm:prSet/>
      <dgm:spPr/>
      <dgm:t>
        <a:bodyPr/>
        <a:lstStyle/>
        <a:p>
          <a:r>
            <a:rPr lang="en-US"/>
            <a:t>Developed a lightweight, responsive frontend using HTML, CSS, and JavaScript to ensure fast performance across devices.</a:t>
          </a:r>
        </a:p>
      </dgm:t>
    </dgm:pt>
    <dgm:pt modelId="{D2CFA5F2-06CB-40CE-A94E-3D7D5B15C78A}" type="parTrans" cxnId="{6B68956E-2D95-466B-9D5F-2095E8F1515A}">
      <dgm:prSet/>
      <dgm:spPr/>
      <dgm:t>
        <a:bodyPr/>
        <a:lstStyle/>
        <a:p>
          <a:endParaRPr lang="en-US"/>
        </a:p>
      </dgm:t>
    </dgm:pt>
    <dgm:pt modelId="{7B69D4A2-A9F1-4DF3-879F-B7E603FA1DE8}" type="sibTrans" cxnId="{6B68956E-2D95-466B-9D5F-2095E8F1515A}">
      <dgm:prSet/>
      <dgm:spPr/>
      <dgm:t>
        <a:bodyPr/>
        <a:lstStyle/>
        <a:p>
          <a:endParaRPr lang="en-US"/>
        </a:p>
      </dgm:t>
    </dgm:pt>
    <dgm:pt modelId="{6EDD6F90-06CC-456F-9EC1-1424DDE0F837}">
      <dgm:prSet/>
      <dgm:spPr/>
      <dgm:t>
        <a:bodyPr/>
        <a:lstStyle/>
        <a:p>
          <a:r>
            <a:rPr lang="en-US"/>
            <a:t>Implemented smooth auto-scrolling and dynamic resizing to maintain conversation continuity during user interactions.</a:t>
          </a:r>
        </a:p>
      </dgm:t>
    </dgm:pt>
    <dgm:pt modelId="{8B147F0C-467B-471A-8269-9BD7586E779C}" type="parTrans" cxnId="{63BD9950-70B2-43F2-B4B8-B0C2DB0E9D0C}">
      <dgm:prSet/>
      <dgm:spPr/>
      <dgm:t>
        <a:bodyPr/>
        <a:lstStyle/>
        <a:p>
          <a:endParaRPr lang="en-US"/>
        </a:p>
      </dgm:t>
    </dgm:pt>
    <dgm:pt modelId="{0494A429-BF50-4ADC-B6E8-2FAC1BBFC542}" type="sibTrans" cxnId="{63BD9950-70B2-43F2-B4B8-B0C2DB0E9D0C}">
      <dgm:prSet/>
      <dgm:spPr/>
      <dgm:t>
        <a:bodyPr/>
        <a:lstStyle/>
        <a:p>
          <a:endParaRPr lang="en-US"/>
        </a:p>
      </dgm:t>
    </dgm:pt>
    <dgm:pt modelId="{E980BEB1-CB55-4829-B314-38EE890AC416}">
      <dgm:prSet/>
      <dgm:spPr/>
      <dgm:t>
        <a:bodyPr/>
        <a:lstStyle/>
        <a:p>
          <a:r>
            <a:rPr lang="en-US"/>
            <a:t>Clearly distinguished user and bot messages with aligned layouts and contrasting soft backgrounds for readability.</a:t>
          </a:r>
        </a:p>
      </dgm:t>
    </dgm:pt>
    <dgm:pt modelId="{69F68A07-BF81-4EDC-8167-626615CE7002}" type="parTrans" cxnId="{0FCF216D-F3BD-4B33-BFA2-E43DDD0C6A68}">
      <dgm:prSet/>
      <dgm:spPr/>
      <dgm:t>
        <a:bodyPr/>
        <a:lstStyle/>
        <a:p>
          <a:endParaRPr lang="en-US"/>
        </a:p>
      </dgm:t>
    </dgm:pt>
    <dgm:pt modelId="{DB4E5E27-CA0F-4EE2-BFFD-5C58262CC01A}" type="sibTrans" cxnId="{0FCF216D-F3BD-4B33-BFA2-E43DDD0C6A68}">
      <dgm:prSet/>
      <dgm:spPr/>
      <dgm:t>
        <a:bodyPr/>
        <a:lstStyle/>
        <a:p>
          <a:endParaRPr lang="en-US"/>
        </a:p>
      </dgm:t>
    </dgm:pt>
    <dgm:pt modelId="{6F77A338-42FB-4FA5-A5C7-64A3B7D1641B}">
      <dgm:prSet/>
      <dgm:spPr/>
      <dgm:t>
        <a:bodyPr/>
        <a:lstStyle/>
        <a:p>
          <a:r>
            <a:rPr lang="en-US" dirty="0"/>
            <a:t>Applied rounded corners, soft shadows, and friendly visual elements based on HCI best practices to enhance emotional accessibility.</a:t>
          </a:r>
        </a:p>
      </dgm:t>
    </dgm:pt>
    <dgm:pt modelId="{F9E95222-2651-4E8F-AB0C-F022B38FCA16}" type="parTrans" cxnId="{B44DF7A2-F164-44F9-B217-D2832570FBCE}">
      <dgm:prSet/>
      <dgm:spPr/>
      <dgm:t>
        <a:bodyPr/>
        <a:lstStyle/>
        <a:p>
          <a:endParaRPr lang="en-US"/>
        </a:p>
      </dgm:t>
    </dgm:pt>
    <dgm:pt modelId="{DF49CDA1-FBCF-47D3-A484-509672253F02}" type="sibTrans" cxnId="{B44DF7A2-F164-44F9-B217-D2832570FBCE}">
      <dgm:prSet/>
      <dgm:spPr/>
      <dgm:t>
        <a:bodyPr/>
        <a:lstStyle/>
        <a:p>
          <a:endParaRPr lang="en-US"/>
        </a:p>
      </dgm:t>
    </dgm:pt>
    <dgm:pt modelId="{78DA9730-C240-7242-8014-FEADBFCEA55B}" type="pres">
      <dgm:prSet presAssocID="{E98690FB-CE2B-4E32-AA5D-4CC9B3355808}" presName="compositeShape" presStyleCnt="0">
        <dgm:presLayoutVars>
          <dgm:chMax val="7"/>
          <dgm:dir/>
          <dgm:resizeHandles val="exact"/>
        </dgm:presLayoutVars>
      </dgm:prSet>
      <dgm:spPr/>
    </dgm:pt>
    <dgm:pt modelId="{7BDA1AD8-DBB9-4946-9A37-D74E7327FAAF}" type="pres">
      <dgm:prSet presAssocID="{E98690FB-CE2B-4E32-AA5D-4CC9B3355808}" presName="wedge1" presStyleLbl="node1" presStyleIdx="0" presStyleCnt="4"/>
      <dgm:spPr/>
    </dgm:pt>
    <dgm:pt modelId="{3B1C6CC3-3C6A-3A4C-A292-B781513BCCA5}" type="pres">
      <dgm:prSet presAssocID="{E98690FB-CE2B-4E32-AA5D-4CC9B335580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C31E72-FE3B-2C4C-A205-C83FB786E4F5}" type="pres">
      <dgm:prSet presAssocID="{E98690FB-CE2B-4E32-AA5D-4CC9B3355808}" presName="wedge2" presStyleLbl="node1" presStyleIdx="1" presStyleCnt="4"/>
      <dgm:spPr/>
    </dgm:pt>
    <dgm:pt modelId="{42A35DC5-2632-D84D-950B-04ACED860CBE}" type="pres">
      <dgm:prSet presAssocID="{E98690FB-CE2B-4E32-AA5D-4CC9B335580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E21C15-6E22-8349-8B06-9EB6CBAE02D6}" type="pres">
      <dgm:prSet presAssocID="{E98690FB-CE2B-4E32-AA5D-4CC9B3355808}" presName="wedge3" presStyleLbl="node1" presStyleIdx="2" presStyleCnt="4"/>
      <dgm:spPr/>
    </dgm:pt>
    <dgm:pt modelId="{B2FA5294-3B45-CF42-B714-5B8B7C5CBFD1}" type="pres">
      <dgm:prSet presAssocID="{E98690FB-CE2B-4E32-AA5D-4CC9B335580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FAE305-96F4-254D-AE64-0AFD133144E7}" type="pres">
      <dgm:prSet presAssocID="{E98690FB-CE2B-4E32-AA5D-4CC9B3355808}" presName="wedge4" presStyleLbl="node1" presStyleIdx="3" presStyleCnt="4"/>
      <dgm:spPr/>
    </dgm:pt>
    <dgm:pt modelId="{3BDAFEE2-41EC-5C48-BB01-B02B8C5C842F}" type="pres">
      <dgm:prSet presAssocID="{E98690FB-CE2B-4E32-AA5D-4CC9B335580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07C1005-BF97-B74C-8368-073EDE3A17D1}" type="presOf" srcId="{6EDD6F90-06CC-456F-9EC1-1424DDE0F837}" destId="{42A35DC5-2632-D84D-950B-04ACED860CBE}" srcOrd="1" destOrd="0" presId="urn:microsoft.com/office/officeart/2005/8/layout/chart3"/>
    <dgm:cxn modelId="{7C04A634-EE77-C645-BB43-FDAD6EF1E797}" type="presOf" srcId="{AE3403A2-7217-40CA-A6C8-50C442CD9D46}" destId="{3B1C6CC3-3C6A-3A4C-A292-B781513BCCA5}" srcOrd="1" destOrd="0" presId="urn:microsoft.com/office/officeart/2005/8/layout/chart3"/>
    <dgm:cxn modelId="{F8D13C5B-07DD-AB43-B15C-E13FED61D58C}" type="presOf" srcId="{6EDD6F90-06CC-456F-9EC1-1424DDE0F837}" destId="{48C31E72-FE3B-2C4C-A205-C83FB786E4F5}" srcOrd="0" destOrd="0" presId="urn:microsoft.com/office/officeart/2005/8/layout/chart3"/>
    <dgm:cxn modelId="{9CE77F68-0E89-CF49-A815-519B338C757E}" type="presOf" srcId="{E980BEB1-CB55-4829-B314-38EE890AC416}" destId="{B0E21C15-6E22-8349-8B06-9EB6CBAE02D6}" srcOrd="0" destOrd="0" presId="urn:microsoft.com/office/officeart/2005/8/layout/chart3"/>
    <dgm:cxn modelId="{0FCF216D-F3BD-4B33-BFA2-E43DDD0C6A68}" srcId="{E98690FB-CE2B-4E32-AA5D-4CC9B3355808}" destId="{E980BEB1-CB55-4829-B314-38EE890AC416}" srcOrd="2" destOrd="0" parTransId="{69F68A07-BF81-4EDC-8167-626615CE7002}" sibTransId="{DB4E5E27-CA0F-4EE2-BFFD-5C58262CC01A}"/>
    <dgm:cxn modelId="{3C10794E-175B-7449-93B0-937E870F5D86}" type="presOf" srcId="{AE3403A2-7217-40CA-A6C8-50C442CD9D46}" destId="{7BDA1AD8-DBB9-4946-9A37-D74E7327FAAF}" srcOrd="0" destOrd="0" presId="urn:microsoft.com/office/officeart/2005/8/layout/chart3"/>
    <dgm:cxn modelId="{6B68956E-2D95-466B-9D5F-2095E8F1515A}" srcId="{E98690FB-CE2B-4E32-AA5D-4CC9B3355808}" destId="{AE3403A2-7217-40CA-A6C8-50C442CD9D46}" srcOrd="0" destOrd="0" parTransId="{D2CFA5F2-06CB-40CE-A94E-3D7D5B15C78A}" sibTransId="{7B69D4A2-A9F1-4DF3-879F-B7E603FA1DE8}"/>
    <dgm:cxn modelId="{63BD9950-70B2-43F2-B4B8-B0C2DB0E9D0C}" srcId="{E98690FB-CE2B-4E32-AA5D-4CC9B3355808}" destId="{6EDD6F90-06CC-456F-9EC1-1424DDE0F837}" srcOrd="1" destOrd="0" parTransId="{8B147F0C-467B-471A-8269-9BD7586E779C}" sibTransId="{0494A429-BF50-4ADC-B6E8-2FAC1BBFC542}"/>
    <dgm:cxn modelId="{D7CB9A79-CB00-AE47-8166-4D224076FEA3}" type="presOf" srcId="{6F77A338-42FB-4FA5-A5C7-64A3B7D1641B}" destId="{3BDAFEE2-41EC-5C48-BB01-B02B8C5C842F}" srcOrd="1" destOrd="0" presId="urn:microsoft.com/office/officeart/2005/8/layout/chart3"/>
    <dgm:cxn modelId="{24F32A81-B4EC-C840-8217-79A20388D913}" type="presOf" srcId="{E980BEB1-CB55-4829-B314-38EE890AC416}" destId="{B2FA5294-3B45-CF42-B714-5B8B7C5CBFD1}" srcOrd="1" destOrd="0" presId="urn:microsoft.com/office/officeart/2005/8/layout/chart3"/>
    <dgm:cxn modelId="{B44DF7A2-F164-44F9-B217-D2832570FBCE}" srcId="{E98690FB-CE2B-4E32-AA5D-4CC9B3355808}" destId="{6F77A338-42FB-4FA5-A5C7-64A3B7D1641B}" srcOrd="3" destOrd="0" parTransId="{F9E95222-2651-4E8F-AB0C-F022B38FCA16}" sibTransId="{DF49CDA1-FBCF-47D3-A484-509672253F02}"/>
    <dgm:cxn modelId="{FB9188B2-4423-F44C-ACA6-9A0283EC3019}" type="presOf" srcId="{E98690FB-CE2B-4E32-AA5D-4CC9B3355808}" destId="{78DA9730-C240-7242-8014-FEADBFCEA55B}" srcOrd="0" destOrd="0" presId="urn:microsoft.com/office/officeart/2005/8/layout/chart3"/>
    <dgm:cxn modelId="{D07A67D9-4516-7741-B854-C21AAF8395FF}" type="presOf" srcId="{6F77A338-42FB-4FA5-A5C7-64A3B7D1641B}" destId="{1FFAE305-96F4-254D-AE64-0AFD133144E7}" srcOrd="0" destOrd="0" presId="urn:microsoft.com/office/officeart/2005/8/layout/chart3"/>
    <dgm:cxn modelId="{63EFC0E4-2D5C-C642-804C-EA3F1726E068}" type="presParOf" srcId="{78DA9730-C240-7242-8014-FEADBFCEA55B}" destId="{7BDA1AD8-DBB9-4946-9A37-D74E7327FAAF}" srcOrd="0" destOrd="0" presId="urn:microsoft.com/office/officeart/2005/8/layout/chart3"/>
    <dgm:cxn modelId="{BFFF5E4E-C0BB-2A49-8770-14CA88DEC73C}" type="presParOf" srcId="{78DA9730-C240-7242-8014-FEADBFCEA55B}" destId="{3B1C6CC3-3C6A-3A4C-A292-B781513BCCA5}" srcOrd="1" destOrd="0" presId="urn:microsoft.com/office/officeart/2005/8/layout/chart3"/>
    <dgm:cxn modelId="{50328888-E43C-EE4E-9FDD-E1AC0BE08036}" type="presParOf" srcId="{78DA9730-C240-7242-8014-FEADBFCEA55B}" destId="{48C31E72-FE3B-2C4C-A205-C83FB786E4F5}" srcOrd="2" destOrd="0" presId="urn:microsoft.com/office/officeart/2005/8/layout/chart3"/>
    <dgm:cxn modelId="{BC3340C2-62E8-F04B-94BA-740F071A957B}" type="presParOf" srcId="{78DA9730-C240-7242-8014-FEADBFCEA55B}" destId="{42A35DC5-2632-D84D-950B-04ACED860CBE}" srcOrd="3" destOrd="0" presId="urn:microsoft.com/office/officeart/2005/8/layout/chart3"/>
    <dgm:cxn modelId="{C5F14729-A3B7-1541-B455-D147678C0056}" type="presParOf" srcId="{78DA9730-C240-7242-8014-FEADBFCEA55B}" destId="{B0E21C15-6E22-8349-8B06-9EB6CBAE02D6}" srcOrd="4" destOrd="0" presId="urn:microsoft.com/office/officeart/2005/8/layout/chart3"/>
    <dgm:cxn modelId="{E96E2DE6-457F-A542-88E9-F31056E80F53}" type="presParOf" srcId="{78DA9730-C240-7242-8014-FEADBFCEA55B}" destId="{B2FA5294-3B45-CF42-B714-5B8B7C5CBFD1}" srcOrd="5" destOrd="0" presId="urn:microsoft.com/office/officeart/2005/8/layout/chart3"/>
    <dgm:cxn modelId="{CE8EC007-AEEB-D044-8BA8-6E10F318E6D5}" type="presParOf" srcId="{78DA9730-C240-7242-8014-FEADBFCEA55B}" destId="{1FFAE305-96F4-254D-AE64-0AFD133144E7}" srcOrd="6" destOrd="0" presId="urn:microsoft.com/office/officeart/2005/8/layout/chart3"/>
    <dgm:cxn modelId="{3D58CC10-E783-BB43-9DFB-58AF8038562C}" type="presParOf" srcId="{78DA9730-C240-7242-8014-FEADBFCEA55B}" destId="{3BDAFEE2-41EC-5C48-BB01-B02B8C5C842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51B8D-A1F1-47A8-A7CB-5873A2530698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C967-3062-4F0F-BB91-889DF436C124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the Project</a:t>
          </a:r>
        </a:p>
      </dsp:txBody>
      <dsp:txXfrm>
        <a:off x="483752" y="1420418"/>
        <a:ext cx="1604882" cy="641953"/>
      </dsp:txXfrm>
    </dsp:sp>
    <dsp:sp modelId="{147E8E84-994D-403E-9253-2ABA3C146573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ED5A-549B-4855-A5ED-3D78BB6F2351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and Importance</a:t>
          </a:r>
        </a:p>
      </dsp:txBody>
      <dsp:txXfrm>
        <a:off x="2369489" y="1420418"/>
        <a:ext cx="1604882" cy="641953"/>
      </dsp:txXfrm>
    </dsp:sp>
    <dsp:sp modelId="{999E0E48-3BE6-4F13-AC4B-16254C3CCCA3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40DDB-FBB2-4B8D-ACF0-A2DEBFC23B24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Objectives and Methodology</a:t>
          </a:r>
        </a:p>
      </dsp:txBody>
      <dsp:txXfrm>
        <a:off x="4255227" y="1420418"/>
        <a:ext cx="1604882" cy="641953"/>
      </dsp:txXfrm>
    </dsp:sp>
    <dsp:sp modelId="{8AE1773D-EA75-4949-BE5A-7C5234ECCED6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0F7EF-4674-4584-973B-1952F2154705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 Details</a:t>
          </a:r>
        </a:p>
      </dsp:txBody>
      <dsp:txXfrm>
        <a:off x="6140964" y="1420418"/>
        <a:ext cx="1604882" cy="641953"/>
      </dsp:txXfrm>
    </dsp:sp>
    <dsp:sp modelId="{EBC405FA-D7E1-4E1C-9C5D-03779B444C37}">
      <dsp:nvSpPr>
        <dsp:cNvPr id="0" name=""/>
        <dsp:cNvSpPr/>
      </dsp:nvSpPr>
      <dsp:spPr>
        <a:xfrm>
          <a:off x="925095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58E18-1250-4C71-8F5E-88DF6FD92E57}">
      <dsp:nvSpPr>
        <dsp:cNvPr id="0" name=""/>
        <dsp:cNvSpPr/>
      </dsp:nvSpPr>
      <dsp:spPr>
        <a:xfrm>
          <a:off x="483752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 and Testing</a:t>
          </a:r>
        </a:p>
      </dsp:txBody>
      <dsp:txXfrm>
        <a:off x="483752" y="3457346"/>
        <a:ext cx="1604882" cy="641953"/>
      </dsp:txXfrm>
    </dsp:sp>
    <dsp:sp modelId="{F23466A5-3DBA-491E-970C-5BE613A97CE9}">
      <dsp:nvSpPr>
        <dsp:cNvPr id="0" name=""/>
        <dsp:cNvSpPr/>
      </dsp:nvSpPr>
      <dsp:spPr>
        <a:xfrm>
          <a:off x="2810832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AE649-659E-4456-A025-72198B4376E2}">
      <dsp:nvSpPr>
        <dsp:cNvPr id="0" name=""/>
        <dsp:cNvSpPr/>
      </dsp:nvSpPr>
      <dsp:spPr>
        <a:xfrm>
          <a:off x="2369489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and Analysis</a:t>
          </a:r>
        </a:p>
      </dsp:txBody>
      <dsp:txXfrm>
        <a:off x="2369489" y="3457346"/>
        <a:ext cx="1604882" cy="641953"/>
      </dsp:txXfrm>
    </dsp:sp>
    <dsp:sp modelId="{4A4EF5AF-8218-4F9C-8131-9068D6DEC4EA}">
      <dsp:nvSpPr>
        <dsp:cNvPr id="0" name=""/>
        <dsp:cNvSpPr/>
      </dsp:nvSpPr>
      <dsp:spPr>
        <a:xfrm>
          <a:off x="4696570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96A60-7291-43D1-BD03-6904899CF1BF}">
      <dsp:nvSpPr>
        <dsp:cNvPr id="0" name=""/>
        <dsp:cNvSpPr/>
      </dsp:nvSpPr>
      <dsp:spPr>
        <a:xfrm>
          <a:off x="4255227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 and Future Work</a:t>
          </a:r>
        </a:p>
      </dsp:txBody>
      <dsp:txXfrm>
        <a:off x="4255227" y="3457346"/>
        <a:ext cx="1604882" cy="641953"/>
      </dsp:txXfrm>
    </dsp:sp>
    <dsp:sp modelId="{F3AF3984-7E93-4BD1-A9F1-14D61F0FB684}">
      <dsp:nvSpPr>
        <dsp:cNvPr id="0" name=""/>
        <dsp:cNvSpPr/>
      </dsp:nvSpPr>
      <dsp:spPr>
        <a:xfrm>
          <a:off x="6582307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D6F6E-9699-4417-93F9-7C737C73DEA8}">
      <dsp:nvSpPr>
        <dsp:cNvPr id="0" name=""/>
        <dsp:cNvSpPr/>
      </dsp:nvSpPr>
      <dsp:spPr>
        <a:xfrm>
          <a:off x="6140964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and Q&amp;A</a:t>
          </a:r>
        </a:p>
      </dsp:txBody>
      <dsp:txXfrm>
        <a:off x="6140964" y="3457346"/>
        <a:ext cx="1604882" cy="6419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60915-175A-F64C-903B-A67ABEF442B5}">
      <dsp:nvSpPr>
        <dsp:cNvPr id="0" name=""/>
        <dsp:cNvSpPr/>
      </dsp:nvSpPr>
      <dsp:spPr>
        <a:xfrm>
          <a:off x="0" y="0"/>
          <a:ext cx="4753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6625-32B3-914F-A99C-4B8E9D12A31A}">
      <dsp:nvSpPr>
        <dsp:cNvPr id="0" name=""/>
        <dsp:cNvSpPr/>
      </dsp:nvSpPr>
      <dsp:spPr>
        <a:xfrm>
          <a:off x="0" y="0"/>
          <a:ext cx="4753730" cy="116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Selected the GoEmotions dataset by Google Research, containing around 58,000 Reddit comments labeled across 27 fine-grained emotional categories.</a:t>
          </a:r>
          <a:br>
            <a:rPr lang="en-US" sz="1600" kern="1200"/>
          </a:br>
          <a:endParaRPr lang="en-US" sz="1600" kern="1200"/>
        </a:p>
      </dsp:txBody>
      <dsp:txXfrm>
        <a:off x="0" y="0"/>
        <a:ext cx="4753730" cy="1161393"/>
      </dsp:txXfrm>
    </dsp:sp>
    <dsp:sp modelId="{CC941FD5-6C58-8D40-B741-E91C9BBE5747}">
      <dsp:nvSpPr>
        <dsp:cNvPr id="0" name=""/>
        <dsp:cNvSpPr/>
      </dsp:nvSpPr>
      <dsp:spPr>
        <a:xfrm>
          <a:off x="0" y="1161393"/>
          <a:ext cx="4753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CFF8-C826-CC4C-9ED3-F45CDDF77A67}">
      <dsp:nvSpPr>
        <dsp:cNvPr id="0" name=""/>
        <dsp:cNvSpPr/>
      </dsp:nvSpPr>
      <dsp:spPr>
        <a:xfrm>
          <a:off x="0" y="1161393"/>
          <a:ext cx="4753730" cy="116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Fine-tuned a pre-trained BERT-Base-Uncased model using Hugging Face Transformers to classify emotional states accurately.</a:t>
          </a:r>
          <a:br>
            <a:rPr lang="en-US" sz="1600" kern="1200"/>
          </a:br>
          <a:endParaRPr lang="en-US" sz="1600" kern="1200"/>
        </a:p>
      </dsp:txBody>
      <dsp:txXfrm>
        <a:off x="0" y="1161393"/>
        <a:ext cx="4753730" cy="1161393"/>
      </dsp:txXfrm>
    </dsp:sp>
    <dsp:sp modelId="{8F543D9F-871D-6944-BD84-D5699F82D58A}">
      <dsp:nvSpPr>
        <dsp:cNvPr id="0" name=""/>
        <dsp:cNvSpPr/>
      </dsp:nvSpPr>
      <dsp:spPr>
        <a:xfrm>
          <a:off x="0" y="2322786"/>
          <a:ext cx="4753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08D71-F05F-4540-BF00-86A9B80A8FE8}">
      <dsp:nvSpPr>
        <dsp:cNvPr id="0" name=""/>
        <dsp:cNvSpPr/>
      </dsp:nvSpPr>
      <dsp:spPr>
        <a:xfrm>
          <a:off x="0" y="2322786"/>
          <a:ext cx="4753730" cy="116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Applied tokenization, data cleaning, and normalization processes to prepare the dataset for effective model training.</a:t>
          </a:r>
          <a:br>
            <a:rPr lang="en-US" sz="1600" kern="1200"/>
          </a:br>
          <a:endParaRPr lang="en-US" sz="1600" kern="1200"/>
        </a:p>
      </dsp:txBody>
      <dsp:txXfrm>
        <a:off x="0" y="2322786"/>
        <a:ext cx="4753730" cy="1161393"/>
      </dsp:txXfrm>
    </dsp:sp>
    <dsp:sp modelId="{BC9B9ADC-4D7E-5A4E-8253-53FAED1A3FDA}">
      <dsp:nvSpPr>
        <dsp:cNvPr id="0" name=""/>
        <dsp:cNvSpPr/>
      </dsp:nvSpPr>
      <dsp:spPr>
        <a:xfrm>
          <a:off x="0" y="3484179"/>
          <a:ext cx="4753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A216B-856B-EF4A-B81F-2844B363B3C2}">
      <dsp:nvSpPr>
        <dsp:cNvPr id="0" name=""/>
        <dsp:cNvSpPr/>
      </dsp:nvSpPr>
      <dsp:spPr>
        <a:xfrm>
          <a:off x="0" y="3484179"/>
          <a:ext cx="4753730" cy="1161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Trained the model for 3 epochs with a batch size of 16, achieving balanced performance across emotions and minimizing overfitting.</a:t>
          </a:r>
        </a:p>
      </dsp:txBody>
      <dsp:txXfrm>
        <a:off x="0" y="3484179"/>
        <a:ext cx="4753730" cy="11613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CEA74-D290-4201-B136-A5D30159372A}">
      <dsp:nvSpPr>
        <dsp:cNvPr id="0" name=""/>
        <dsp:cNvSpPr/>
      </dsp:nvSpPr>
      <dsp:spPr>
        <a:xfrm>
          <a:off x="0" y="1882"/>
          <a:ext cx="7879842" cy="95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195FC-F9EB-4040-A395-1E5C0A40AE49}">
      <dsp:nvSpPr>
        <dsp:cNvPr id="0" name=""/>
        <dsp:cNvSpPr/>
      </dsp:nvSpPr>
      <dsp:spPr>
        <a:xfrm>
          <a:off x="288595" y="216539"/>
          <a:ext cx="524718" cy="52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534C9-802D-4687-B4F0-B07FFD867BF3}">
      <dsp:nvSpPr>
        <dsp:cNvPr id="0" name=""/>
        <dsp:cNvSpPr/>
      </dsp:nvSpPr>
      <dsp:spPr>
        <a:xfrm>
          <a:off x="1101908" y="1882"/>
          <a:ext cx="6777933" cy="9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9" tIns="100969" rIns="100969" bIns="10096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Achieved an accuracy of approximately 85% on the held-out test set, demonstrating strong sentiment detection capability.</a:t>
          </a:r>
        </a:p>
      </dsp:txBody>
      <dsp:txXfrm>
        <a:off x="1101908" y="1882"/>
        <a:ext cx="6777933" cy="954033"/>
      </dsp:txXfrm>
    </dsp:sp>
    <dsp:sp modelId="{9D28EA72-9F50-430E-A94F-948723346332}">
      <dsp:nvSpPr>
        <dsp:cNvPr id="0" name=""/>
        <dsp:cNvSpPr/>
      </dsp:nvSpPr>
      <dsp:spPr>
        <a:xfrm>
          <a:off x="0" y="1194424"/>
          <a:ext cx="7879842" cy="95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025DE-8A6E-4E62-8740-E9A77779EA82}">
      <dsp:nvSpPr>
        <dsp:cNvPr id="0" name=""/>
        <dsp:cNvSpPr/>
      </dsp:nvSpPr>
      <dsp:spPr>
        <a:xfrm>
          <a:off x="288595" y="1409081"/>
          <a:ext cx="524718" cy="52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4CDB7-1197-4405-9A7D-744E1ACCAD18}">
      <dsp:nvSpPr>
        <dsp:cNvPr id="0" name=""/>
        <dsp:cNvSpPr/>
      </dsp:nvSpPr>
      <dsp:spPr>
        <a:xfrm>
          <a:off x="1101908" y="1194424"/>
          <a:ext cx="6777933" cy="9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9" tIns="100969" rIns="100969" bIns="10096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Macro F1-Score reached around 0.84, indicating balanced performance across all 27 emotional categories, even those with lower representation.</a:t>
          </a:r>
        </a:p>
      </dsp:txBody>
      <dsp:txXfrm>
        <a:off x="1101908" y="1194424"/>
        <a:ext cx="6777933" cy="954033"/>
      </dsp:txXfrm>
    </dsp:sp>
    <dsp:sp modelId="{F8A39B73-3710-482D-851C-C4BCE4901D59}">
      <dsp:nvSpPr>
        <dsp:cNvPr id="0" name=""/>
        <dsp:cNvSpPr/>
      </dsp:nvSpPr>
      <dsp:spPr>
        <a:xfrm>
          <a:off x="0" y="2386966"/>
          <a:ext cx="7879842" cy="95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28EAF-DDC5-42BB-923F-4EC0F1AE78CD}">
      <dsp:nvSpPr>
        <dsp:cNvPr id="0" name=""/>
        <dsp:cNvSpPr/>
      </dsp:nvSpPr>
      <dsp:spPr>
        <a:xfrm>
          <a:off x="288595" y="2601623"/>
          <a:ext cx="524718" cy="52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9B162-BBE1-4BC0-9C27-FD8153339EFA}">
      <dsp:nvSpPr>
        <dsp:cNvPr id="0" name=""/>
        <dsp:cNvSpPr/>
      </dsp:nvSpPr>
      <dsp:spPr>
        <a:xfrm>
          <a:off x="1101908" y="2386966"/>
          <a:ext cx="6777933" cy="9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9" tIns="100969" rIns="100969" bIns="10096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Addressed challenges such as simplifying multi-label data to single-label classification for real-time response generation.</a:t>
          </a:r>
        </a:p>
      </dsp:txBody>
      <dsp:txXfrm>
        <a:off x="1101908" y="2386966"/>
        <a:ext cx="6777933" cy="954033"/>
      </dsp:txXfrm>
    </dsp:sp>
    <dsp:sp modelId="{8F0FDC11-E55C-41AB-95E5-FA93EE4E84D6}">
      <dsp:nvSpPr>
        <dsp:cNvPr id="0" name=""/>
        <dsp:cNvSpPr/>
      </dsp:nvSpPr>
      <dsp:spPr>
        <a:xfrm>
          <a:off x="0" y="3579508"/>
          <a:ext cx="7879842" cy="95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12985-99F6-4665-B43D-24C3F2CF5973}">
      <dsp:nvSpPr>
        <dsp:cNvPr id="0" name=""/>
        <dsp:cNvSpPr/>
      </dsp:nvSpPr>
      <dsp:spPr>
        <a:xfrm>
          <a:off x="288595" y="3794165"/>
          <a:ext cx="524718" cy="52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25B0C-07AC-43F1-A974-E2D22442F1A2}">
      <dsp:nvSpPr>
        <dsp:cNvPr id="0" name=""/>
        <dsp:cNvSpPr/>
      </dsp:nvSpPr>
      <dsp:spPr>
        <a:xfrm>
          <a:off x="1101908" y="3579508"/>
          <a:ext cx="6777933" cy="95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9" tIns="100969" rIns="100969" bIns="10096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Noted occasional misclassifications in subtle, overlapping emotions like pride versus admiration, with minimal impact on overall chatbot empathy.</a:t>
          </a:r>
        </a:p>
      </dsp:txBody>
      <dsp:txXfrm>
        <a:off x="1101908" y="3579508"/>
        <a:ext cx="6777933" cy="9540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A2F2-5DE1-D944-B37F-3A4BBF40D1D6}">
      <dsp:nvSpPr>
        <dsp:cNvPr id="0" name=""/>
        <dsp:cNvSpPr/>
      </dsp:nvSpPr>
      <dsp:spPr>
        <a:xfrm>
          <a:off x="0" y="10052"/>
          <a:ext cx="3630007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Conducted usability testing with diverse participants interacting freely with SATURDAY across emotional and casual scenarios.</a:t>
          </a:r>
          <a:br>
            <a:rPr lang="en-US" sz="1300" kern="1200"/>
          </a:br>
          <a:endParaRPr lang="en-US" sz="1300" kern="1200"/>
        </a:p>
      </dsp:txBody>
      <dsp:txXfrm>
        <a:off x="45292" y="55344"/>
        <a:ext cx="3539423" cy="837226"/>
      </dsp:txXfrm>
    </dsp:sp>
    <dsp:sp modelId="{284BB9B9-EA2B-2F4E-8589-1348F5C31615}">
      <dsp:nvSpPr>
        <dsp:cNvPr id="0" name=""/>
        <dsp:cNvSpPr/>
      </dsp:nvSpPr>
      <dsp:spPr>
        <a:xfrm>
          <a:off x="0" y="975303"/>
          <a:ext cx="3630007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Users described the chatbot as friendly, comforting, and notably more human-like compared to traditional rigid systems.</a:t>
          </a:r>
          <a:br>
            <a:rPr lang="en-US" sz="1300" kern="1200"/>
          </a:br>
          <a:endParaRPr lang="en-US" sz="1300" kern="1200"/>
        </a:p>
      </dsp:txBody>
      <dsp:txXfrm>
        <a:off x="45292" y="1020595"/>
        <a:ext cx="3539423" cy="837226"/>
      </dsp:txXfrm>
    </dsp:sp>
    <dsp:sp modelId="{0A7304A8-4139-3941-901A-41CA94FFA0CB}">
      <dsp:nvSpPr>
        <dsp:cNvPr id="0" name=""/>
        <dsp:cNvSpPr/>
      </dsp:nvSpPr>
      <dsp:spPr>
        <a:xfrm>
          <a:off x="0" y="1940553"/>
          <a:ext cx="3630007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Positive feedback highlighted emotional acknowledgment, natural conversation flow, and personalized empathetic responses.</a:t>
          </a:r>
          <a:br>
            <a:rPr lang="en-US" sz="1300" kern="1200"/>
          </a:br>
          <a:endParaRPr lang="en-US" sz="1300" kern="1200"/>
        </a:p>
      </dsp:txBody>
      <dsp:txXfrm>
        <a:off x="45292" y="1985845"/>
        <a:ext cx="3539423" cy="837226"/>
      </dsp:txXfrm>
    </dsp:sp>
    <dsp:sp modelId="{AE05CF3B-F36F-F34F-9FE4-076428A95081}">
      <dsp:nvSpPr>
        <dsp:cNvPr id="0" name=""/>
        <dsp:cNvSpPr/>
      </dsp:nvSpPr>
      <dsp:spPr>
        <a:xfrm>
          <a:off x="0" y="2905803"/>
          <a:ext cx="3630007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Suggestions for improvement included increasing conversational variety and deeper follow-up branching for repeated emotional expressions.</a:t>
          </a:r>
        </a:p>
      </dsp:txBody>
      <dsp:txXfrm>
        <a:off x="45292" y="2951095"/>
        <a:ext cx="3539423" cy="8372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8268-1CAC-2B47-BF12-34554B8F45AB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 highlights the potential of AI to provide not just factual answers, but also emotional support, enhancing trust and satisfaction in digital interactions.</a:t>
          </a:r>
        </a:p>
      </dsp:txBody>
      <dsp:txXfrm>
        <a:off x="0" y="3406931"/>
        <a:ext cx="8229600" cy="1118231"/>
      </dsp:txXfrm>
    </dsp:sp>
    <dsp:sp modelId="{4C415533-3C2F-3249-8F0F-8C3DD5C8AF88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By prioritizing empathy, emotional understanding, and user-centered design, SATURDAY moves beyond task completion to offer meaningful human-like dialogues.</a:t>
          </a:r>
        </a:p>
      </dsp:txBody>
      <dsp:txXfrm rot="10800000">
        <a:off x="0" y="1703865"/>
        <a:ext cx="8229600" cy="1117500"/>
      </dsp:txXfrm>
    </dsp:sp>
    <dsp:sp modelId="{00A6AC56-23B3-7444-BCA8-5F713EC3A3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SATURDAY successfully demonstrates that combining Human-Computer Interaction (HCI) principles with Natural Language Processing (NLP) can create emotionally intelligent conversational agents.</a:t>
          </a:r>
        </a:p>
      </dsp:txBody>
      <dsp:txXfrm rot="10800000">
        <a:off x="0" y="799"/>
        <a:ext cx="8229600" cy="111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FD34-0175-4341-9297-8281481E4DB6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E803A-00D0-4AA8-9376-4DD0E07DAB4F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B810F-43FD-40B7-9B29-1ED93C8083E4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rapidly evolving fields of Human-Computer Interaction (HCI) and Artificial Intelligence (AI), the need for emotionally intelligent conversational agents has become more crucial than ever.</a:t>
          </a:r>
        </a:p>
      </dsp:txBody>
      <dsp:txXfrm>
        <a:off x="1493203" y="552"/>
        <a:ext cx="6736396" cy="1292816"/>
      </dsp:txXfrm>
    </dsp:sp>
    <dsp:sp modelId="{F0B50D2A-DD7F-4C2C-94D0-60449D018EC6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F17F8-FA60-495E-81B8-590DA0144F9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A9488-1607-4CB2-AC99-69E23E833CDA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Traditional chatbots often fail to connect with users on an emotional or humanistic level, providing transactional rather than relational experiences.</a:t>
          </a:r>
        </a:p>
      </dsp:txBody>
      <dsp:txXfrm>
        <a:off x="1493203" y="1616573"/>
        <a:ext cx="6736396" cy="1292816"/>
      </dsp:txXfrm>
    </dsp:sp>
    <dsp:sp modelId="{A69EE47D-D4B8-4593-ACBC-09D93DE43269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9CF31-95E3-4959-A561-96CC0172E76C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13754-7121-4962-996D-2C570910E636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SATURDAY — Sentiment-Aware Textual Understanding and Response Dialogue Assistant — was conceptualized to build meaningful, emotion-sensitive dialogues, acknowledging how users feel and responding empathetically.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54E1-0DB3-473D-979B-9970BF6F01F6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CEA0D-5E96-4B5B-B0A7-DB532C069F3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A9DFB-34F8-4DD5-A664-F72FD5A82F1B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today's digital landscape, AI-driven chatbots are often the first point of interaction for users seeking support, advice, or companionship.</a:t>
          </a:r>
        </a:p>
      </dsp:txBody>
      <dsp:txXfrm>
        <a:off x="1058686" y="1808"/>
        <a:ext cx="6828013" cy="916611"/>
      </dsp:txXfrm>
    </dsp:sp>
    <dsp:sp modelId="{0BF8F63C-E878-4260-B531-6CC54D9C6664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543FB-E6DC-4A4F-90BB-21A88EC6FBA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004EA-1BFD-4156-9B69-E60483884110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critical limitation of most chatbot systems is their lack of emotional intelligence, which leads to impersonal and unsatisfying user experiences.</a:t>
          </a:r>
        </a:p>
      </dsp:txBody>
      <dsp:txXfrm>
        <a:off x="1058686" y="1147573"/>
        <a:ext cx="6828013" cy="916611"/>
      </dsp:txXfrm>
    </dsp:sp>
    <dsp:sp modelId="{C5684D76-A33E-43F7-A283-191278AAC472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0EFAA-24F4-4E7C-B9C7-6406ED81B77A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353F-EFD3-4B52-BCD5-7147F9861BD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SATURDAY addresses this gap by offering emotionally aware conversations that comfort, engage, and support users.</a:t>
          </a:r>
        </a:p>
      </dsp:txBody>
      <dsp:txXfrm>
        <a:off x="1058686" y="2293338"/>
        <a:ext cx="6828013" cy="916611"/>
      </dsp:txXfrm>
    </dsp:sp>
    <dsp:sp modelId="{DC1F87E3-A25D-414B-959C-66C0B59FD89E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65001-8926-4CDE-8570-0164BCCDD36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CB76-0EC3-4294-A34D-070617C10DF8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goal is to create a human-like conversational experience where emotional understanding is prioritized alongside factual correctness.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E98DF-697A-9A44-B9CE-5010CBD509CC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129B6878-628A-5D43-A32F-63C976538A56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a BERT-based sentiment classification model using a diverse emotional text dataset such as GoEmotions.</a:t>
          </a:r>
        </a:p>
      </dsp:txBody>
      <dsp:txXfrm>
        <a:off x="915" y="631547"/>
        <a:ext cx="1953594" cy="1172156"/>
      </dsp:txXfrm>
    </dsp:sp>
    <dsp:sp modelId="{ED99E3E4-E932-EC42-9579-695EB46B760A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3EFC92B4-FC4D-7F4F-843F-F58592537AFB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Develop a visually friendly, responsive web-based chatbot interface accessible across smartphones, tablets, and desktops.</a:t>
          </a:r>
        </a:p>
      </dsp:txBody>
      <dsp:txXfrm>
        <a:off x="2403836" y="631547"/>
        <a:ext cx="1953594" cy="1172156"/>
      </dsp:txXfrm>
    </dsp:sp>
    <dsp:sp modelId="{9D9B1094-D6B4-3244-A866-6F0C7AF04DEB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F9C5ECC7-1B54-D04F-B62C-332F0D7885C6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Integrate real-time emotion detection with a curated library of empathetic responses tailored to different emotional states.</a:t>
          </a:r>
        </a:p>
      </dsp:txBody>
      <dsp:txXfrm>
        <a:off x="915" y="2253031"/>
        <a:ext cx="1953594" cy="1172156"/>
      </dsp:txXfrm>
    </dsp:sp>
    <dsp:sp modelId="{9F4B45E0-42D8-6245-8900-E11DEC3967D1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07AB6911-5252-984A-A89E-5038C6089A73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the chatbot dynamically adapts to the user’s emotional context, maintaining a natural, supportive dialogue flow.</a:t>
          </a:r>
        </a:p>
      </dsp:txBody>
      <dsp:txXfrm>
        <a:off x="2403836" y="2253031"/>
        <a:ext cx="1953594" cy="1172156"/>
      </dsp:txXfrm>
    </dsp:sp>
    <dsp:sp modelId="{B490ED5D-9533-D441-BBA4-6ED3AB4C3F54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Optimize performance for fast, seamless interactions without lag, enhancing user satisfaction across all platforms.</a:t>
          </a:r>
        </a:p>
      </dsp:txBody>
      <dsp:txXfrm>
        <a:off x="915" y="3874514"/>
        <a:ext cx="1953594" cy="1172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4F8C-D59D-5D46-AA47-30A39825129F}">
      <dsp:nvSpPr>
        <dsp:cNvPr id="0" name=""/>
        <dsp:cNvSpPr/>
      </dsp:nvSpPr>
      <dsp:spPr>
        <a:xfrm>
          <a:off x="0" y="226897"/>
          <a:ext cx="5000124" cy="50001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3195B9-7781-2C47-978B-1F18F8CC73EE}">
      <dsp:nvSpPr>
        <dsp:cNvPr id="0" name=""/>
        <dsp:cNvSpPr/>
      </dsp:nvSpPr>
      <dsp:spPr>
        <a:xfrm>
          <a:off x="325008" y="551906"/>
          <a:ext cx="2000049" cy="20000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Combined Human-Computer Interaction (HCI) principles with advanced Natural Language Processing (NLP) techniques to create an empathetic chatbot.</a:t>
          </a:r>
        </a:p>
      </dsp:txBody>
      <dsp:txXfrm>
        <a:off x="422642" y="649540"/>
        <a:ext cx="1804781" cy="1804781"/>
      </dsp:txXfrm>
    </dsp:sp>
    <dsp:sp modelId="{2A6CC65D-57E6-8F4E-B685-5CBDF39F6EE7}">
      <dsp:nvSpPr>
        <dsp:cNvPr id="0" name=""/>
        <dsp:cNvSpPr/>
      </dsp:nvSpPr>
      <dsp:spPr>
        <a:xfrm>
          <a:off x="2675066" y="551906"/>
          <a:ext cx="2000049" cy="2000049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Focused on user-centered design by conducting early user research to understand emotional needs and expectations from conversational AI.</a:t>
          </a:r>
        </a:p>
      </dsp:txBody>
      <dsp:txXfrm>
        <a:off x="2772700" y="649540"/>
        <a:ext cx="1804781" cy="1804781"/>
      </dsp:txXfrm>
    </dsp:sp>
    <dsp:sp modelId="{73F16611-FAC2-294A-9CCC-0B6612E85A6E}">
      <dsp:nvSpPr>
        <dsp:cNvPr id="0" name=""/>
        <dsp:cNvSpPr/>
      </dsp:nvSpPr>
      <dsp:spPr>
        <a:xfrm>
          <a:off x="325008" y="2901964"/>
          <a:ext cx="2000049" cy="2000049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Fine-tuned a pre-trained BERT model for emotion detection, ensuring real-time emotional analysis during conversations.</a:t>
          </a:r>
        </a:p>
      </dsp:txBody>
      <dsp:txXfrm>
        <a:off x="422642" y="2999598"/>
        <a:ext cx="1804781" cy="1804781"/>
      </dsp:txXfrm>
    </dsp:sp>
    <dsp:sp modelId="{989D5A0C-2FA7-0E49-959B-AE3BE1D5797E}">
      <dsp:nvSpPr>
        <dsp:cNvPr id="0" name=""/>
        <dsp:cNvSpPr/>
      </dsp:nvSpPr>
      <dsp:spPr>
        <a:xfrm>
          <a:off x="2675066" y="2901964"/>
          <a:ext cx="2000049" cy="200004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Followed an iterative development approach with continuous feedback loops to refine both user interface design and conversational quality.</a:t>
          </a:r>
        </a:p>
      </dsp:txBody>
      <dsp:txXfrm>
        <a:off x="2772700" y="2999598"/>
        <a:ext cx="1804781" cy="1804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A8397-FB98-5C4D-B871-9FF01098EBAF}">
      <dsp:nvSpPr>
        <dsp:cNvPr id="0" name=""/>
        <dsp:cNvSpPr/>
      </dsp:nvSpPr>
      <dsp:spPr>
        <a:xfrm>
          <a:off x="0" y="8664"/>
          <a:ext cx="5175384" cy="1338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Conducted user research to identify key emotional needs and expectations from conversational AI systems.</a:t>
          </a:r>
        </a:p>
      </dsp:txBody>
      <dsp:txXfrm>
        <a:off x="65348" y="74012"/>
        <a:ext cx="5044688" cy="1207966"/>
      </dsp:txXfrm>
    </dsp:sp>
    <dsp:sp modelId="{6555C062-BC32-0944-B8E4-34AC0D07AEEB}">
      <dsp:nvSpPr>
        <dsp:cNvPr id="0" name=""/>
        <dsp:cNvSpPr/>
      </dsp:nvSpPr>
      <dsp:spPr>
        <a:xfrm>
          <a:off x="0" y="1402047"/>
          <a:ext cx="5175384" cy="133866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Findings revealed that users valued not just fast or correct responses, but conversations where they felt heard, validated, and emotionally supported.</a:t>
          </a:r>
        </a:p>
      </dsp:txBody>
      <dsp:txXfrm>
        <a:off x="65348" y="1467395"/>
        <a:ext cx="5044688" cy="1207966"/>
      </dsp:txXfrm>
    </dsp:sp>
    <dsp:sp modelId="{2D8F7A1C-E18F-784A-A411-24C144D379F2}">
      <dsp:nvSpPr>
        <dsp:cNvPr id="0" name=""/>
        <dsp:cNvSpPr/>
      </dsp:nvSpPr>
      <dsp:spPr>
        <a:xfrm>
          <a:off x="0" y="2795430"/>
          <a:ext cx="5175384" cy="133866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Emotional moments — such as sadness, anger, or excitement — highlighted a strong desire for empathetic engagement rather than robotic replies.</a:t>
          </a:r>
        </a:p>
      </dsp:txBody>
      <dsp:txXfrm>
        <a:off x="65348" y="2860778"/>
        <a:ext cx="5044688" cy="1207966"/>
      </dsp:txXfrm>
    </dsp:sp>
    <dsp:sp modelId="{A941122A-5B4A-B541-875E-C8BAAFAF98FC}">
      <dsp:nvSpPr>
        <dsp:cNvPr id="0" name=""/>
        <dsp:cNvSpPr/>
      </dsp:nvSpPr>
      <dsp:spPr>
        <a:xfrm>
          <a:off x="0" y="4188813"/>
          <a:ext cx="5175384" cy="133866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insights heavily influenced the design of SATURDAY’s personality, response styles, and user experience flow.</a:t>
          </a:r>
        </a:p>
      </dsp:txBody>
      <dsp:txXfrm>
        <a:off x="65348" y="4254161"/>
        <a:ext cx="5044688" cy="1207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49F92-48B8-DB49-9F9B-EA86208A054C}">
      <dsp:nvSpPr>
        <dsp:cNvPr id="0" name=""/>
        <dsp:cNvSpPr/>
      </dsp:nvSpPr>
      <dsp:spPr>
        <a:xfrm>
          <a:off x="102148" y="244"/>
          <a:ext cx="3262546" cy="1957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Designed SATURDAY’s persona to be supportive, friendly, and non-judgmental, ensuring users feel safe sharing both positive and negative emotions.</a:t>
          </a:r>
        </a:p>
      </dsp:txBody>
      <dsp:txXfrm>
        <a:off x="102148" y="244"/>
        <a:ext cx="3262546" cy="1957527"/>
      </dsp:txXfrm>
    </dsp:sp>
    <dsp:sp modelId="{B0048629-FBA6-5347-BDB4-0B03B5E719C0}">
      <dsp:nvSpPr>
        <dsp:cNvPr id="0" name=""/>
        <dsp:cNvSpPr/>
      </dsp:nvSpPr>
      <dsp:spPr>
        <a:xfrm>
          <a:off x="3690949" y="244"/>
          <a:ext cx="3262546" cy="1957527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Focused on maintaining an encouraging, empathetic tone across all conversations, avoiding robotic or overly formal language.</a:t>
          </a:r>
        </a:p>
      </dsp:txBody>
      <dsp:txXfrm>
        <a:off x="3690949" y="244"/>
        <a:ext cx="3262546" cy="1957527"/>
      </dsp:txXfrm>
    </dsp:sp>
    <dsp:sp modelId="{0DCFEE6A-C238-4642-8A93-F294C8A7B59C}">
      <dsp:nvSpPr>
        <dsp:cNvPr id="0" name=""/>
        <dsp:cNvSpPr/>
      </dsp:nvSpPr>
      <dsp:spPr>
        <a:xfrm>
          <a:off x="102148" y="2284027"/>
          <a:ext cx="3262546" cy="1957527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the chatbot’s communication style to promote emotional openness, validation, and comfort, aligning with HCI principles of user-centered emotional design.</a:t>
          </a:r>
        </a:p>
      </dsp:txBody>
      <dsp:txXfrm>
        <a:off x="102148" y="2284027"/>
        <a:ext cx="3262546" cy="1957527"/>
      </dsp:txXfrm>
    </dsp:sp>
    <dsp:sp modelId="{77F46061-7440-694D-86CA-FA1C09FE876C}">
      <dsp:nvSpPr>
        <dsp:cNvPr id="0" name=""/>
        <dsp:cNvSpPr/>
      </dsp:nvSpPr>
      <dsp:spPr>
        <a:xfrm>
          <a:off x="3690949" y="2284027"/>
          <a:ext cx="3262546" cy="195752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Carefully crafted response templates to reflect understanding, positivity, and emotional sensitivity without sounding scripted.</a:t>
          </a:r>
        </a:p>
      </dsp:txBody>
      <dsp:txXfrm>
        <a:off x="3690949" y="2284027"/>
        <a:ext cx="3262546" cy="19575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0240-0584-4ED5-943C-2D7C52F28A88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ADBB1-D24B-4B4B-AB32-DCDF162AE0A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C2FC-9B3F-4506-B7F6-E89E44ADEBCC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Developed early wireframes focusing on simplicity, emotional accessibility, and ease of use across different devices.</a:t>
          </a:r>
        </a:p>
      </dsp:txBody>
      <dsp:txXfrm>
        <a:off x="1357965" y="2319"/>
        <a:ext cx="3325983" cy="1175727"/>
      </dsp:txXfrm>
    </dsp:sp>
    <dsp:sp modelId="{3C57F985-2F6F-4028-B0DE-18BC97A0EA41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5A35-D642-41B1-904A-B4ED2813E9FF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2656-2BAB-45D9-B22B-D166B0BA4BA6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Chose a soft, friendly color palette with calm tones like blue-violet and light greys to create a welcoming, non-intimidating atmosphere.</a:t>
          </a:r>
        </a:p>
      </dsp:txBody>
      <dsp:txXfrm>
        <a:off x="1357965" y="1471979"/>
        <a:ext cx="3325983" cy="1175727"/>
      </dsp:txXfrm>
    </dsp:sp>
    <dsp:sp modelId="{9D434A39-6BC2-4BFC-A180-BEF422D7DD5C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038AD-E1FA-4D26-B95C-B8D2A27D4DD9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FF5FC-11BA-4109-8773-B44EF32523D5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Designed large, readable input fields and clean conversational flows to accommodate users with varied technical backgrounds.</a:t>
          </a:r>
        </a:p>
      </dsp:txBody>
      <dsp:txXfrm>
        <a:off x="1357965" y="2941639"/>
        <a:ext cx="3325983" cy="1175727"/>
      </dsp:txXfrm>
    </dsp:sp>
    <dsp:sp modelId="{9A57A7DC-66AF-4C2C-B0A7-D23DB1931750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9DB93-5CFF-4D3D-8D7F-E47E5E753E5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162D-729E-43D3-9A49-1E4448465903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Implemented a mobile-responsive layout to ensure smooth, seamless interactions across smartphones, tablets, and desktops.</a:t>
          </a:r>
        </a:p>
      </dsp:txBody>
      <dsp:txXfrm>
        <a:off x="1357965" y="4411299"/>
        <a:ext cx="3325983" cy="11757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A1AD8-DBB9-4946-9A37-D74E7327FAAF}">
      <dsp:nvSpPr>
        <dsp:cNvPr id="0" name=""/>
        <dsp:cNvSpPr/>
      </dsp:nvSpPr>
      <dsp:spPr>
        <a:xfrm>
          <a:off x="2416531" y="333617"/>
          <a:ext cx="4498217" cy="449821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Developed a lightweight, responsive frontend using HTML, CSS, and JavaScript to ensure fast performance across devices.</a:t>
          </a:r>
        </a:p>
      </dsp:txBody>
      <dsp:txXfrm>
        <a:off x="4717048" y="1165788"/>
        <a:ext cx="1660056" cy="1338755"/>
      </dsp:txXfrm>
    </dsp:sp>
    <dsp:sp modelId="{48C31E72-FE3B-2C4C-A205-C83FB786E4F5}">
      <dsp:nvSpPr>
        <dsp:cNvPr id="0" name=""/>
        <dsp:cNvSpPr/>
      </dsp:nvSpPr>
      <dsp:spPr>
        <a:xfrm>
          <a:off x="2226963" y="523185"/>
          <a:ext cx="4498217" cy="449821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Implemented smooth auto-scrolling and dynamic resizing to maintain conversation continuity during user interactions.</a:t>
          </a:r>
        </a:p>
      </dsp:txBody>
      <dsp:txXfrm>
        <a:off x="4556397" y="2852619"/>
        <a:ext cx="1660056" cy="1338755"/>
      </dsp:txXfrm>
    </dsp:sp>
    <dsp:sp modelId="{B0E21C15-6E22-8349-8B06-9EB6CBAE02D6}">
      <dsp:nvSpPr>
        <dsp:cNvPr id="0" name=""/>
        <dsp:cNvSpPr/>
      </dsp:nvSpPr>
      <dsp:spPr>
        <a:xfrm>
          <a:off x="2226963" y="523185"/>
          <a:ext cx="4498217" cy="449821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Clearly distinguished user and bot messages with aligned layouts and contrasting soft backgrounds for readability.</a:t>
          </a:r>
        </a:p>
      </dsp:txBody>
      <dsp:txXfrm>
        <a:off x="2735690" y="2852619"/>
        <a:ext cx="1660056" cy="1338755"/>
      </dsp:txXfrm>
    </dsp:sp>
    <dsp:sp modelId="{1FFAE305-96F4-254D-AE64-0AFD133144E7}">
      <dsp:nvSpPr>
        <dsp:cNvPr id="0" name=""/>
        <dsp:cNvSpPr/>
      </dsp:nvSpPr>
      <dsp:spPr>
        <a:xfrm>
          <a:off x="2226963" y="523185"/>
          <a:ext cx="4498217" cy="449821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Applied rounded corners, soft shadows, and friendly visual elements based on HCI best practices to enhance emotional accessibility.</a:t>
          </a:r>
        </a:p>
      </dsp:txBody>
      <dsp:txXfrm>
        <a:off x="2735690" y="1353213"/>
        <a:ext cx="1660056" cy="1338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SATURDAY</a:t>
            </a:r>
          </a:p>
          <a:p>
            <a:pPr algn="l" defTabSz="914400">
              <a:lnSpc>
                <a:spcPct val="90000"/>
              </a:lnSpc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Sentiment-Aware Textual Understanding and Response Dialogue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Team Members: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 Nitin Sampath Rohan </a:t>
            </a:r>
            <a:r>
              <a:rPr lang="en-US" sz="2100" dirty="0" err="1">
                <a:solidFill>
                  <a:schemeClr val="tx1"/>
                </a:solidFill>
              </a:rPr>
              <a:t>Bheemavarapu</a:t>
            </a:r>
            <a:endParaRPr lang="en-US" sz="21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 Naga </a:t>
            </a:r>
            <a:r>
              <a:rPr lang="en-US" sz="2100" dirty="0" err="1">
                <a:solidFill>
                  <a:schemeClr val="tx1"/>
                </a:solidFill>
              </a:rPr>
              <a:t>Jagadeeshwari</a:t>
            </a:r>
            <a:r>
              <a:rPr lang="en-US" sz="2100" dirty="0">
                <a:solidFill>
                  <a:schemeClr val="tx1"/>
                </a:solidFill>
              </a:rPr>
              <a:t> Kari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 Kumar Datta </a:t>
            </a:r>
            <a:r>
              <a:rPr lang="en-US" sz="2100" dirty="0" err="1">
                <a:solidFill>
                  <a:schemeClr val="tx1"/>
                </a:solidFill>
              </a:rPr>
              <a:t>Tummula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Wireframing and UI Design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BFF577-6AE2-09CA-12A6-F306789C5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75252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Affective Computing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1900"/>
              <a:t>Integrated emotional intelligence by detecting user emotions dynamically and adjusting responses empathetically.</a:t>
            </a:r>
          </a:p>
          <a:p>
            <a:r>
              <a:rPr lang="en-US" sz="1900"/>
              <a:t>Developed contextually relevant emotional replies tailored to specific detected sentiment states like joy, sadness, anger, or curiosity.</a:t>
            </a:r>
          </a:p>
          <a:p>
            <a:r>
              <a:rPr lang="en-US" sz="1900"/>
              <a:t>Focused on adaptive tone management, ensuring the chatbot’s replies matched the emotional depth of the conversation without feeling scripted.</a:t>
            </a:r>
          </a:p>
          <a:p>
            <a:r>
              <a:rPr lang="en-US" sz="1900"/>
              <a:t>Aimed to create emotionally supportive dialogues that feel human, comforting, and naturally flowing rather than mechanical or generic.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Interface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86D37-DD12-DB34-0F6F-C86C5066F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681788"/>
              </p:ext>
            </p:extLst>
          </p:nvPr>
        </p:nvGraphicFramePr>
        <p:xfrm>
          <a:off x="0" y="1502979"/>
          <a:ext cx="9141713" cy="535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698" y="1138036"/>
            <a:ext cx="4198652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Sentiment Analysis Development</a:t>
            </a:r>
          </a:p>
        </p:txBody>
      </p:sp>
      <p:pic>
        <p:nvPicPr>
          <p:cNvPr id="5" name="Picture 4" descr="A robot with a face">
            <a:extLst>
              <a:ext uri="{FF2B5EF4-FFF2-40B4-BE49-F238E27FC236}">
                <a16:creationId xmlns:a16="http://schemas.microsoft.com/office/drawing/2014/main" id="{6A86F33E-BEEF-F408-D89E-F0FF4A10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7" r="1" b="1"/>
          <a:stretch/>
        </p:blipFill>
        <p:spPr>
          <a:xfrm>
            <a:off x="556591" y="2270788"/>
            <a:ext cx="3274079" cy="245556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29A510-FFF0-D0CE-B849-E914E1E645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6698" y="2112580"/>
          <a:ext cx="4753730" cy="464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700"/>
              <a:t>System Integration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Built a lightweight backend server using Flask to handle user input, process emotion detection, and generate empathetic responses.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Established communication between the frontend and backend via fetch() API calls, sending user messages as JSON to the server.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Upon receiving input, the Flask server tokenizes the message, runs emotion inference through the fine-tuned BERT model, and maps the result to an empathetic response.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Ensured real-time response generation and dynamic frontend updates for smooth, human-like conversation flow without noticeable lag.</a:t>
            </a:r>
          </a:p>
        </p:txBody>
      </p:sp>
      <p:pic>
        <p:nvPicPr>
          <p:cNvPr id="35" name="Picture 34" descr="Close-up of several hard drives&#10;&#10;AI-generated content may be incorrect.">
            <a:extLst>
              <a:ext uri="{FF2B5EF4-FFF2-40B4-BE49-F238E27FC236}">
                <a16:creationId xmlns:a16="http://schemas.microsoft.com/office/drawing/2014/main" id="{B3AF1172-AF10-8997-6699-BF916484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95" r="41119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Model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C9918-B96B-53B5-3425-01F73A7BE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62662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r>
              <a:rPr lang="en-US" sz="4100"/>
              <a:t>Chatbot Evaluation (HCI)</a:t>
            </a:r>
          </a:p>
        </p:txBody>
      </p:sp>
      <p:pic>
        <p:nvPicPr>
          <p:cNvPr id="5" name="Picture 4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C78E79F2-27A4-B028-32BE-810BB4DB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07" r="42166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F4208A1-FD6E-DC09-9A91-381B188BD8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85341" y="2333297"/>
          <a:ext cx="3630007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2023558"/>
            <a:ext cx="2640949" cy="2491292"/>
          </a:xfrm>
        </p:spPr>
        <p:txBody>
          <a:bodyPr anchor="t">
            <a:normAutofit/>
          </a:bodyPr>
          <a:lstStyle/>
          <a:p>
            <a:r>
              <a:rPr lang="en-US" sz="3500"/>
              <a:t>Results and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4381" y="1311088"/>
            <a:ext cx="3957637" cy="43272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Training Performance: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Fine-tuning the BERT-Base-Uncased model on GoEmotions took approximately 2 hours on a T4 GPU, achieving efficient convergence.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Inference Speed: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Average response generation time was around 0.5 seconds per user message, enabling near-instantaneous conversations.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Mobile Responsiveness: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Chrome Developer Tools testing confirmed 100% responsiveness across smartphones, tablets, and desktops.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Emotional Connection: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 User feedback consistently highlighted SATURDAY’s ability to deliver comforting, emotionally intelligent interactions, enhancing user satisfaction and trust.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1080" y="590550"/>
            <a:ext cx="4110594" cy="2739376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02BAFBAD-7072-A1C6-B296-29988385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5" t="7509" r="16050" b="4770"/>
          <a:stretch/>
        </p:blipFill>
        <p:spPr bwMode="auto">
          <a:xfrm>
            <a:off x="1340488" y="753230"/>
            <a:ext cx="2231778" cy="24140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1080" y="3544708"/>
            <a:ext cx="1988820" cy="2739376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5322B58-D5CE-E176-A715-FF34CC40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34" t="7275" r="13188" b="3426"/>
          <a:stretch/>
        </p:blipFill>
        <p:spPr>
          <a:xfrm>
            <a:off x="524524" y="4115285"/>
            <a:ext cx="1741932" cy="15982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38952" y="3544708"/>
            <a:ext cx="1988820" cy="2739376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7176BA-26E8-EA4B-5A88-61BF31BD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94" r="4592"/>
          <a:stretch/>
        </p:blipFill>
        <p:spPr>
          <a:xfrm>
            <a:off x="2662396" y="4163188"/>
            <a:ext cx="1741932" cy="150241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4575" y="583417"/>
            <a:ext cx="4088343" cy="5700667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DB8070EC-4D31-71B0-DCD2-9E0B320B40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99" t="4467" r="11259" b="6431"/>
          <a:stretch/>
        </p:blipFill>
        <p:spPr bwMode="auto">
          <a:xfrm>
            <a:off x="4778506" y="1313430"/>
            <a:ext cx="3840480" cy="424063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90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Strengths and Limitations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0" u="none" strike="noStrike">
                <a:solidFill>
                  <a:schemeClr val="bg1"/>
                </a:solidFill>
                <a:effectLst/>
              </a:rPr>
              <a:t>Strengths:</a:t>
            </a:r>
            <a:endParaRPr lang="en-US" sz="1600" b="0" i="0" u="none" strike="noStrike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chemeClr val="bg1"/>
                </a:solidFill>
                <a:effectLst/>
              </a:rPr>
              <a:t>Delivered fast, human-like conversational replies with minimal inference delay (~0.5 seconds).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chemeClr val="bg1"/>
                </a:solidFill>
                <a:effectLst/>
              </a:rPr>
              <a:t>Deep integration of sentiment detection and user-centered design principles created emotionally supportive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chemeClr val="bg1"/>
                </a:solidFill>
                <a:effectLst/>
              </a:rPr>
              <a:t>Positive user feedback emphasized emotional intelligence, empathy, and natural dialogue flow.</a:t>
            </a:r>
          </a:p>
          <a:p>
            <a:pPr marL="0" indent="0">
              <a:buNone/>
            </a:pPr>
            <a:r>
              <a:rPr lang="en-US" sz="1600" b="1" i="0" u="none" strike="noStrike">
                <a:solidFill>
                  <a:schemeClr val="bg1"/>
                </a:solidFill>
                <a:effectLst/>
              </a:rPr>
              <a:t>Limitations:</a:t>
            </a:r>
            <a:endParaRPr lang="en-US" sz="1600" b="0" i="0" u="none" strike="noStrike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chemeClr val="bg1"/>
                </a:solidFill>
                <a:effectLst/>
              </a:rPr>
              <a:t>Subtle emotion overlaps (e.g., pride vs. admiration) occasionally led to misclassifications.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chemeClr val="bg1"/>
                </a:solidFill>
                <a:effectLst/>
              </a:rPr>
              <a:t>Extended conversations sometimes revealed repetitive responses, indicating a need for greater conversational branching and diversity.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E0EF5-AB43-177D-08F5-D2D2914D0E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371601"/>
            <a:ext cx="2515929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86" y="1808855"/>
            <a:ext cx="1914717" cy="324029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Future Work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219142" y="871442"/>
            <a:ext cx="3272811" cy="511511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Memory Integration: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Introduce conversational memory to allow SATURDAY to recall past user interactions and maintain long-term dialogue context.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Expanded Emotion Detection: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Train models to capture more nuanced emotions like sarcasm, embarrassment, and mixed feelings, enhancing emotional intelligence.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Multimodal Interaction: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Add voice input/output functionality to create richer, hands-free conversational experiences and improve accessibility.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Scalable Deployment: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Package the application using Docker and deploy it to AWS cloud servers for production-grade, globally accessible chatbot services.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C2EBE-3135-6077-006C-D0784FC82F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666351"/>
            <a:ext cx="7918803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907A3A6-09CE-0763-9B6B-C6B36F63AC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Purpose and Relevance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41596-1D53-7E84-3735-D691688AC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05542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32C5C6-8C40-2FDD-4B9F-4B8075A0E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2067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Tools and Technologies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b="1"/>
              <a:t>Backend Development:</a:t>
            </a:r>
            <a:r>
              <a:rPr lang="en-US" sz="1900"/>
              <a:t> Flask (Python) for building a lightweight, scalable REST API server.</a:t>
            </a:r>
          </a:p>
          <a:p>
            <a:r>
              <a:rPr lang="en-US" sz="1900" b="1"/>
              <a:t>Frontend Development:</a:t>
            </a:r>
            <a:r>
              <a:rPr lang="en-US" sz="1900"/>
              <a:t> HTML, CSS, and JavaScript for creating a responsive, mobile-friendly chatbot interface.</a:t>
            </a:r>
          </a:p>
          <a:p>
            <a:r>
              <a:rPr lang="en-US" sz="1900" b="1"/>
              <a:t>Model Training:</a:t>
            </a:r>
            <a:r>
              <a:rPr lang="en-US" sz="1900"/>
              <a:t> Hugging Face Transformers library with PyTorch for fine-tuning the BERT-Base-Uncased model.</a:t>
            </a:r>
          </a:p>
          <a:p>
            <a:r>
              <a:rPr lang="en-US" sz="1900" b="1"/>
              <a:t>Data Handling:</a:t>
            </a:r>
            <a:r>
              <a:rPr lang="en-US" sz="1900"/>
              <a:t> pandas and scikit-learn for dataset preprocessing, cleaning, and evaluation metrics.</a:t>
            </a:r>
          </a:p>
          <a:p>
            <a:r>
              <a:rPr lang="en-US" sz="1900" b="1"/>
              <a:t>Version Control and Collaboration:</a:t>
            </a:r>
            <a:r>
              <a:rPr lang="en-US" sz="1900"/>
              <a:t> Git and GitHub for smooth development and codebase management.</a:t>
            </a:r>
          </a:p>
          <a:p>
            <a:r>
              <a:rPr lang="en-US" sz="1900" b="1"/>
              <a:t>Design and Presentation:</a:t>
            </a:r>
            <a:r>
              <a:rPr lang="en-US" sz="1900"/>
              <a:t> Canva for project banner design and documentation visuals.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Methodology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BDCD5-190A-BF47-525D-C2F642D3C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70400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User Research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17B85E-E588-A86A-156C-FE18AC65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06554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Persona Development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EA706-9CF9-EEEA-6131-0B07A5C8E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316658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1549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SATURDAY Sentiment-Aware Textual Understanding and Response Dialogue Assistant</vt:lpstr>
      <vt:lpstr>Agenda</vt:lpstr>
      <vt:lpstr>Introduction</vt:lpstr>
      <vt:lpstr>Purpose and Relevance</vt:lpstr>
      <vt:lpstr>Project Objectives</vt:lpstr>
      <vt:lpstr>Tools and Technologies</vt:lpstr>
      <vt:lpstr>Methodology Overview</vt:lpstr>
      <vt:lpstr>User Research</vt:lpstr>
      <vt:lpstr>Persona Development</vt:lpstr>
      <vt:lpstr>Wireframing and UI Design</vt:lpstr>
      <vt:lpstr>Affective Computing</vt:lpstr>
      <vt:lpstr>Interface Implementation</vt:lpstr>
      <vt:lpstr>Sentiment Analysis Development</vt:lpstr>
      <vt:lpstr>System Integration</vt:lpstr>
      <vt:lpstr>Model Evaluation</vt:lpstr>
      <vt:lpstr>Chatbot Evaluation (HCI)</vt:lpstr>
      <vt:lpstr>Results and Analysis</vt:lpstr>
      <vt:lpstr>PowerPoint Presentation</vt:lpstr>
      <vt:lpstr>Strengths and Limitations</vt:lpstr>
      <vt:lpstr>Future Work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SAMPATH ROHAN BHEEMAVARAPU</dc:creator>
  <cp:keywords/>
  <dc:description>generated using python-pptx</dc:description>
  <cp:lastModifiedBy>Bheemavarapu, Nitin Sampath Rohan</cp:lastModifiedBy>
  <cp:revision>3</cp:revision>
  <dcterms:created xsi:type="dcterms:W3CDTF">2013-01-27T09:14:16Z</dcterms:created>
  <dcterms:modified xsi:type="dcterms:W3CDTF">2025-04-28T02:40:55Z</dcterms:modified>
  <cp:category/>
</cp:coreProperties>
</file>