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CB78-B77B-7243-9435-26B50DB1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EB129-1BD6-604E-85B7-A280C638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ACF5-3C95-FB47-ACB1-074D5DCD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7C83-FFF5-1D4A-9526-2621C44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5D29-6758-3D49-86EE-03974A24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2EFC-3533-D845-89E4-04D671A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977DC-E495-BB4B-B6FF-E2F2E293E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7F66-BEAE-8E4E-970F-CF96673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914E0-6970-B844-BC50-8C9F96D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565F-83D6-0F4F-AB66-991BB87E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E6C32-29A5-634D-9D10-3A480F87F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2368B-FB33-7F4D-893F-6E43F765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0FE7-6AA8-1247-B4D7-B248D9F0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3E7D-B808-144F-983A-D13FCB23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A7F16-019E-7F44-AE78-60921A32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A61-16CB-5643-B504-FC2BB095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0E5A-0FE5-1840-A9BF-FA3CFF5F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CC2D-DE0D-C945-AC30-2BC6BEA2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A9C8-91F8-FB45-8B08-D5B59C8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E65C-6B02-DE42-9BCA-D8EB2E66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8E91-B208-A242-8BFD-48BC1832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7888-4339-6C40-8239-70C78172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9CF1-C639-6642-AC25-218F8B22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2A99-006D-5645-B98A-8F300B37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4E7F-B5F2-5B4E-B351-2203309B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5F40-BF9F-4A41-BA3D-23359628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FA58-9AAD-F741-BCA0-DB19FE80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4D451-EF15-6940-A172-895B3D373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9174-E513-4D41-A3E0-439F6EE1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1DE7-1FBD-4B44-A92B-BBFDB94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E67F-C0D7-8A41-89BC-9E448134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375E-C19C-794E-BA57-881E0A9D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5E597-15B5-034D-B695-2907E1102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65A5A-1E4F-D249-9FEE-95C95B52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BD69F-EFF3-2A4E-A95C-C18A5E737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0D0AC-E18A-D941-83DE-BD465E16A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6D5ED-427B-4B48-8E3E-1347786D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48129-72E8-4540-99DF-7280FD47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1CE29-32A3-4E4F-AB8D-734CC675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6719-2A0E-A843-B538-C32D47F0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68D10-4337-4C40-BA48-72F3D39C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B315A-3B8E-6543-94DD-9C7BAE9A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CB6C8-F79D-D044-A22C-CBB7F232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8ACD3-6186-A64C-B6CD-37BCE53A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4286E-F81C-1441-AB0E-1E55CABF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FF44D-A862-424F-ADA2-C77869D0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2A8-3068-AF4B-8402-9F2F663B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3A32-FEE4-7D47-92CA-6A5656F5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12E1-EB52-B14B-BE00-B3EF0C6D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00F07-CEE1-B749-A383-C273A8B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A8733-9E1D-D940-BFCE-6D79B4A6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D11D-015E-8249-B15D-AC5429A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BAA3-9909-424E-A9AA-901C17BA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B86B-EFAF-8A4F-AF1B-540183862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DB3C-BDCB-054D-9984-64FE7696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AD374-14AE-CA48-AE43-6699E431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D9DB-3784-014D-8CF2-A03FDC0B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4249-6385-AB47-9259-2087B1B4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E6E2B-C714-CB4A-84E1-4EC02761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60AD7-ABBF-4949-B7ED-ED81F137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C3D1-5EDE-EB4C-A318-AC61BA20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1D05-29A0-A24C-A10C-D9794AA2BD6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D29F-45A7-BC4B-BEFA-2E69CE7BE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5537-D8DA-F544-AD2E-EFC1D433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6D6EE-2B82-5841-B0CF-1C7FDAC6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6FC6-2275-0D44-8022-60451BE5F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AA173-E036-D34A-B635-A9893C027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FBD0-89D8-2B40-B7C9-4DE33E60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 preview">
            <a:extLst>
              <a:ext uri="{FF2B5EF4-FFF2-40B4-BE49-F238E27FC236}">
                <a16:creationId xmlns:a16="http://schemas.microsoft.com/office/drawing/2014/main" id="{CA02044B-AA66-1549-BFA8-55F13D1A4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28" y="1418897"/>
            <a:ext cx="4435365" cy="488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9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DBCC-57EF-BD4F-8CD8-6310E64E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mage preview">
            <a:extLst>
              <a:ext uri="{FF2B5EF4-FFF2-40B4-BE49-F238E27FC236}">
                <a16:creationId xmlns:a16="http://schemas.microsoft.com/office/drawing/2014/main" id="{BB6B9C4B-F672-5A4F-A412-4BEF350E7A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72055"/>
            <a:ext cx="3967013" cy="510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0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307D-71F4-3847-A1D6-4E2A3813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9A93DD85-4975-D045-AF57-FB98C729B6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56" y="1135117"/>
            <a:ext cx="4834758" cy="504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14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127D-DC06-EE49-BE3F-49954EEB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4154-0E27-DC41-AF67-3E99579A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Rotations are done only on 3 nodes whatever maybe the size of the tree.</a:t>
            </a:r>
          </a:p>
          <a:p>
            <a:pPr marL="514350" indent="-514350">
              <a:buAutoNum type="arabicPeriod"/>
            </a:pPr>
            <a:r>
              <a:rPr lang="en-US" dirty="0"/>
              <a:t>Balance factor =  Height of left subtree – Height of right subtree.</a:t>
            </a:r>
          </a:p>
          <a:p>
            <a:pPr marL="514350" indent="-514350">
              <a:buAutoNum type="arabicPeriod"/>
            </a:pPr>
            <a:r>
              <a:rPr lang="en-US" dirty="0"/>
              <a:t>Balance factor. = hl-</a:t>
            </a:r>
            <a:r>
              <a:rPr lang="en-US" dirty="0" err="1"/>
              <a:t>hr</a:t>
            </a:r>
            <a:r>
              <a:rPr lang="en-US" dirty="0"/>
              <a:t> ={-1,0,1}</a:t>
            </a:r>
          </a:p>
          <a:p>
            <a:pPr marL="514350" indent="-514350">
              <a:buAutoNum type="arabicPeriod"/>
            </a:pPr>
            <a:r>
              <a:rPr lang="en-US" dirty="0"/>
              <a:t>Balance factor has to be calculated for every node.</a:t>
            </a:r>
          </a:p>
          <a:p>
            <a:pPr marL="514350" indent="-514350">
              <a:buAutoNum type="arabicPeriod"/>
            </a:pPr>
            <a:r>
              <a:rPr lang="en-US" dirty="0"/>
              <a:t>Leaf nodes has balance factor 0.</a:t>
            </a:r>
          </a:p>
          <a:p>
            <a:pPr marL="514350" indent="-514350">
              <a:buAutoNum type="arabicPeriod"/>
            </a:pPr>
            <a:r>
              <a:rPr lang="en-US" dirty="0"/>
              <a:t>If any node has BF other than -1,0 or 1, that node is said to be imbalanced;</a:t>
            </a:r>
          </a:p>
          <a:p>
            <a:pPr marL="514350" indent="-514350">
              <a:buAutoNum type="arabicPeriod"/>
            </a:pPr>
            <a:r>
              <a:rPr lang="en-US" dirty="0"/>
              <a:t>That node needs to be balanced by performing rotations.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5B64-C739-FF41-AF43-B84AC53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27548DB6-77AF-CF4E-8CCB-08CCA5B9AF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" r="3226" b="12447"/>
          <a:stretch/>
        </p:blipFill>
        <p:spPr bwMode="auto">
          <a:xfrm>
            <a:off x="2216727" y="318655"/>
            <a:ext cx="5292438" cy="65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45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EA75-4972-874B-B00B-EB1F5348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D31D28D8-2229-7A45-BA36-EAC2BF419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6"/>
          <a:stretch/>
        </p:blipFill>
        <p:spPr bwMode="auto">
          <a:xfrm>
            <a:off x="3226676" y="678834"/>
            <a:ext cx="5333359" cy="572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9D302-90BC-5447-AFE6-8B7C2405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9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E8F3-119C-8343-8064-4FD7D104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3E51A611-8D56-EE4C-9011-3A9C1B198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37"/>
          <a:stretch/>
        </p:blipFill>
        <p:spPr bwMode="auto">
          <a:xfrm>
            <a:off x="3047999" y="922050"/>
            <a:ext cx="4503041" cy="64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785D4-FA21-5540-8002-D7F4B0E0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4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47C4-D2F2-1B47-B429-E5590F38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preview">
            <a:extLst>
              <a:ext uri="{FF2B5EF4-FFF2-40B4-BE49-F238E27FC236}">
                <a16:creationId xmlns:a16="http://schemas.microsoft.com/office/drawing/2014/main" id="{A3504F44-DABC-E44A-8FCF-044651E6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07"/>
          <a:stretch/>
        </p:blipFill>
        <p:spPr bwMode="auto">
          <a:xfrm>
            <a:off x="3605048" y="788276"/>
            <a:ext cx="4361793" cy="57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6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6600-E70C-B946-8DF4-7036B1E8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preview">
            <a:extLst>
              <a:ext uri="{FF2B5EF4-FFF2-40B4-BE49-F238E27FC236}">
                <a16:creationId xmlns:a16="http://schemas.microsoft.com/office/drawing/2014/main" id="{F7EDA6FA-5F38-FA49-91CA-92C2787A4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6"/>
          <a:stretch/>
        </p:blipFill>
        <p:spPr bwMode="auto">
          <a:xfrm>
            <a:off x="3867808" y="1418897"/>
            <a:ext cx="3993930" cy="50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2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F508-2D4D-CD41-A653-C0560173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preview">
            <a:extLst>
              <a:ext uri="{FF2B5EF4-FFF2-40B4-BE49-F238E27FC236}">
                <a16:creationId xmlns:a16="http://schemas.microsoft.com/office/drawing/2014/main" id="{72A2CA4F-AEC1-7543-916D-282EC6C30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/>
        </p:blipFill>
        <p:spPr bwMode="auto">
          <a:xfrm>
            <a:off x="3773214" y="1355835"/>
            <a:ext cx="4067503" cy="492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8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406F-1DA0-2D4F-BFA9-2125B4BC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preview">
            <a:extLst>
              <a:ext uri="{FF2B5EF4-FFF2-40B4-BE49-F238E27FC236}">
                <a16:creationId xmlns:a16="http://schemas.microsoft.com/office/drawing/2014/main" id="{085257C0-0CFD-8647-8136-19D3DDAAF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6"/>
          <a:stretch/>
        </p:blipFill>
        <p:spPr bwMode="auto">
          <a:xfrm>
            <a:off x="3405352" y="1135117"/>
            <a:ext cx="4256689" cy="46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2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C882BC1AF27458C48522E59C2BE60" ma:contentTypeVersion="6" ma:contentTypeDescription="Create a new document." ma:contentTypeScope="" ma:versionID="d43434f100da66f5a8815e407fa7b9ed">
  <xsd:schema xmlns:xsd="http://www.w3.org/2001/XMLSchema" xmlns:xs="http://www.w3.org/2001/XMLSchema" xmlns:p="http://schemas.microsoft.com/office/2006/metadata/properties" xmlns:ns2="949473f7-3eb6-4481-8962-db30d95a1d3a" targetNamespace="http://schemas.microsoft.com/office/2006/metadata/properties" ma:root="true" ma:fieldsID="bf71269aeb0fd66a1fdf824d532b1b1f" ns2:_="">
    <xsd:import namespace="949473f7-3eb6-4481-8962-db30d95a1d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473f7-3eb6-4481-8962-db30d95a1d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FEEE84-55F0-42BB-A009-C184FCCD2E9D}"/>
</file>

<file path=customXml/itemProps2.xml><?xml version="1.0" encoding="utf-8"?>
<ds:datastoreItem xmlns:ds="http://schemas.openxmlformats.org/officeDocument/2006/customXml" ds:itemID="{C680115B-636A-4EB1-B3D8-6027F4918430}"/>
</file>

<file path=customXml/itemProps3.xml><?xml version="1.0" encoding="utf-8"?>
<ds:datastoreItem xmlns:ds="http://schemas.openxmlformats.org/officeDocument/2006/customXml" ds:itemID="{9EB7F7D0-F712-4ECD-8E1E-B1501A557972}"/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89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AVL Tree Operations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Nalini S</dc:creator>
  <cp:lastModifiedBy>Nalini S</cp:lastModifiedBy>
  <cp:revision>8</cp:revision>
  <dcterms:created xsi:type="dcterms:W3CDTF">2021-03-11T04:45:07Z</dcterms:created>
  <dcterms:modified xsi:type="dcterms:W3CDTF">2021-03-11T07:28:56Z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0x0101008AFC882BC1AF27458C48522E59C2BE60</vt:lpwstr>
  </property>
</Properties>
</file>