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78A0-490B-4893-AD0A-34EDA5C1EAE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3C2E-1FC8-40F2-979E-AE3F6BB8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0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78A0-490B-4893-AD0A-34EDA5C1EAE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3C2E-1FC8-40F2-979E-AE3F6BB8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6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78A0-490B-4893-AD0A-34EDA5C1EAE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3C2E-1FC8-40F2-979E-AE3F6BB8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8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78A0-490B-4893-AD0A-34EDA5C1EAE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3C2E-1FC8-40F2-979E-AE3F6BB8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1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78A0-490B-4893-AD0A-34EDA5C1EAE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3C2E-1FC8-40F2-979E-AE3F6BB8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2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78A0-490B-4893-AD0A-34EDA5C1EAE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3C2E-1FC8-40F2-979E-AE3F6BB8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4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78A0-490B-4893-AD0A-34EDA5C1EAE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3C2E-1FC8-40F2-979E-AE3F6BB8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78A0-490B-4893-AD0A-34EDA5C1EAE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3C2E-1FC8-40F2-979E-AE3F6BB8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4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78A0-490B-4893-AD0A-34EDA5C1EAE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3C2E-1FC8-40F2-979E-AE3F6BB8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8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78A0-490B-4893-AD0A-34EDA5C1EAE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3C2E-1FC8-40F2-979E-AE3F6BB8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78A0-490B-4893-AD0A-34EDA5C1EAE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3C2E-1FC8-40F2-979E-AE3F6BB8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4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078A0-490B-4893-AD0A-34EDA5C1EAE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D3C2E-1FC8-40F2-979E-AE3F6BB8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8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AVL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01212" y="117693"/>
            <a:ext cx="545690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AVLNode</a:t>
            </a:r>
            <a:endParaRPr lang="en-US" dirty="0" smtClean="0"/>
          </a:p>
          <a:p>
            <a:r>
              <a:rPr lang="en-US" dirty="0" smtClean="0"/>
              <a:t> {   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AVLNode</a:t>
            </a:r>
            <a:r>
              <a:rPr lang="en-US" dirty="0" smtClean="0"/>
              <a:t> left, right;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height;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 /* Constructor */</a:t>
            </a:r>
          </a:p>
          <a:p>
            <a:r>
              <a:rPr lang="en-US" dirty="0" smtClean="0"/>
              <a:t>     public </a:t>
            </a:r>
            <a:r>
              <a:rPr lang="en-US" dirty="0" err="1" smtClean="0"/>
              <a:t>AVLNode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  left = null;</a:t>
            </a:r>
          </a:p>
          <a:p>
            <a:r>
              <a:rPr lang="en-US" dirty="0" smtClean="0"/>
              <a:t>         right = null;</a:t>
            </a:r>
          </a:p>
          <a:p>
            <a:r>
              <a:rPr lang="en-US" dirty="0" smtClean="0"/>
              <a:t>         data = 0;</a:t>
            </a:r>
          </a:p>
          <a:p>
            <a:r>
              <a:rPr lang="en-US" dirty="0" smtClean="0"/>
              <a:t>         height = 0;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  /* Constructor */</a:t>
            </a:r>
          </a:p>
          <a:p>
            <a:r>
              <a:rPr lang="en-US" dirty="0" smtClean="0"/>
              <a:t>     public </a:t>
            </a:r>
            <a:r>
              <a:rPr lang="en-US" dirty="0" err="1" smtClean="0"/>
              <a:t>AVLNode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  left = null;</a:t>
            </a:r>
          </a:p>
          <a:p>
            <a:r>
              <a:rPr lang="en-US" dirty="0" smtClean="0"/>
              <a:t>         right = null;</a:t>
            </a:r>
          </a:p>
          <a:p>
            <a:r>
              <a:rPr lang="en-US" dirty="0" smtClean="0"/>
              <a:t>         data = n;</a:t>
            </a:r>
          </a:p>
          <a:p>
            <a:r>
              <a:rPr lang="en-US" dirty="0" smtClean="0"/>
              <a:t>         height = 0;</a:t>
            </a:r>
          </a:p>
          <a:p>
            <a:r>
              <a:rPr lang="en-US" dirty="0" smtClean="0"/>
              <a:t>     }     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AVLTree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 private </a:t>
            </a:r>
            <a:r>
              <a:rPr lang="en-US" dirty="0" err="1" smtClean="0"/>
              <a:t>AVLNode</a:t>
            </a:r>
            <a:r>
              <a:rPr lang="en-US" dirty="0" smtClean="0"/>
              <a:t> root;   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/* Constructor */</a:t>
            </a:r>
          </a:p>
          <a:p>
            <a:pPr marL="0" indent="0">
              <a:buNone/>
            </a:pPr>
            <a:r>
              <a:rPr lang="en-US" dirty="0" smtClean="0"/>
              <a:t>     public </a:t>
            </a:r>
            <a:r>
              <a:rPr lang="en-US" dirty="0" err="1" smtClean="0"/>
              <a:t>AVLTree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{</a:t>
            </a:r>
          </a:p>
          <a:p>
            <a:pPr marL="0" indent="0">
              <a:buNone/>
            </a:pPr>
            <a:r>
              <a:rPr lang="en-US" dirty="0" smtClean="0"/>
              <a:t>         root = null;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     /* Function to check if tree is empty */</a:t>
            </a:r>
          </a:p>
          <a:p>
            <a:pPr marL="0" indent="0">
              <a:buNone/>
            </a:pPr>
            <a:r>
              <a:rPr lang="en-US" dirty="0" smtClean="0"/>
              <a:t>     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{</a:t>
            </a:r>
          </a:p>
          <a:p>
            <a:pPr marL="0" indent="0">
              <a:buNone/>
            </a:pPr>
            <a:r>
              <a:rPr lang="en-US" dirty="0" smtClean="0"/>
              <a:t>         return root == null;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     /* Make the tree logically empty */</a:t>
            </a:r>
          </a:p>
          <a:p>
            <a:pPr marL="0" indent="0">
              <a:buNone/>
            </a:pPr>
            <a:r>
              <a:rPr lang="en-US" dirty="0" smtClean="0"/>
              <a:t>     public void </a:t>
            </a:r>
            <a:r>
              <a:rPr lang="en-US" dirty="0" err="1" smtClean="0"/>
              <a:t>makeEmpty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{</a:t>
            </a:r>
          </a:p>
          <a:p>
            <a:pPr marL="0" indent="0">
              <a:buNone/>
            </a:pPr>
            <a:r>
              <a:rPr lang="en-US" dirty="0" smtClean="0"/>
              <a:t>         root = null;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5871" y="619431"/>
            <a:ext cx="4077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private </a:t>
            </a:r>
            <a:r>
              <a:rPr lang="en-US" dirty="0" err="1" smtClean="0"/>
              <a:t>int</a:t>
            </a:r>
            <a:r>
              <a:rPr lang="en-US" dirty="0" smtClean="0"/>
              <a:t> height(</a:t>
            </a:r>
            <a:r>
              <a:rPr lang="en-US" dirty="0" err="1" smtClean="0"/>
              <a:t>AVLNode</a:t>
            </a:r>
            <a:r>
              <a:rPr lang="en-US" dirty="0" smtClean="0"/>
              <a:t> t 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  return t == null ? -1 : </a:t>
            </a:r>
            <a:r>
              <a:rPr lang="en-US" dirty="0" err="1" smtClean="0"/>
              <a:t>t.height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max(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  return x &gt; y ? </a:t>
            </a:r>
            <a:r>
              <a:rPr lang="en-US" dirty="0"/>
              <a:t>x</a:t>
            </a:r>
            <a:r>
              <a:rPr lang="en-US" dirty="0" smtClean="0"/>
              <a:t> : y;</a:t>
            </a:r>
          </a:p>
          <a:p>
            <a:r>
              <a:rPr lang="en-US" dirty="0" smtClean="0"/>
              <a:t>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761" y="275304"/>
            <a:ext cx="5651090" cy="6381136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 private </a:t>
            </a:r>
            <a:r>
              <a:rPr lang="en-US" sz="2000" dirty="0" err="1" smtClean="0"/>
              <a:t>AVLNode</a:t>
            </a:r>
            <a:r>
              <a:rPr lang="en-US" sz="2000" dirty="0" smtClean="0"/>
              <a:t> insert(</a:t>
            </a:r>
            <a:r>
              <a:rPr lang="en-US" sz="2000" dirty="0" err="1" smtClean="0"/>
              <a:t>int</a:t>
            </a:r>
            <a:r>
              <a:rPr lang="en-US" sz="2000" dirty="0" smtClean="0"/>
              <a:t> x, </a:t>
            </a:r>
            <a:r>
              <a:rPr lang="en-US" sz="2000" dirty="0" err="1" smtClean="0"/>
              <a:t>AVLNode</a:t>
            </a:r>
            <a:r>
              <a:rPr lang="en-US" sz="2000" dirty="0" smtClean="0"/>
              <a:t> t)</a:t>
            </a:r>
          </a:p>
          <a:p>
            <a:pPr marL="0" indent="0">
              <a:buNone/>
            </a:pPr>
            <a:r>
              <a:rPr lang="en-US" sz="2000" dirty="0" smtClean="0"/>
              <a:t>     {</a:t>
            </a:r>
          </a:p>
          <a:p>
            <a:pPr marL="0" indent="0">
              <a:buNone/>
            </a:pPr>
            <a:r>
              <a:rPr lang="en-US" sz="2000" dirty="0" smtClean="0"/>
              <a:t>         if (t == null)</a:t>
            </a:r>
          </a:p>
          <a:p>
            <a:pPr marL="0" indent="0">
              <a:buNone/>
            </a:pPr>
            <a:r>
              <a:rPr lang="en-US" sz="2000" dirty="0" smtClean="0"/>
              <a:t>             t = new </a:t>
            </a:r>
            <a:r>
              <a:rPr lang="en-US" sz="2000" dirty="0" err="1" smtClean="0"/>
              <a:t>AVLNode</a:t>
            </a:r>
            <a:r>
              <a:rPr lang="en-US" sz="2000" dirty="0" smtClean="0"/>
              <a:t>(x);</a:t>
            </a:r>
          </a:p>
          <a:p>
            <a:pPr marL="0" indent="0">
              <a:buNone/>
            </a:pPr>
            <a:r>
              <a:rPr lang="en-US" sz="2000" dirty="0" smtClean="0"/>
              <a:t>         else if (x &lt; </a:t>
            </a:r>
            <a:r>
              <a:rPr lang="en-US" sz="2000" dirty="0" err="1" smtClean="0"/>
              <a:t>t.data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        {</a:t>
            </a:r>
          </a:p>
          <a:p>
            <a:pPr marL="0" indent="0">
              <a:buNone/>
            </a:pPr>
            <a:r>
              <a:rPr lang="en-US" sz="2000" dirty="0" smtClean="0"/>
              <a:t>             </a:t>
            </a:r>
            <a:r>
              <a:rPr lang="en-US" sz="2000" dirty="0" err="1" smtClean="0"/>
              <a:t>t.left</a:t>
            </a:r>
            <a:r>
              <a:rPr lang="en-US" sz="2000" dirty="0" smtClean="0"/>
              <a:t> = insert( x, </a:t>
            </a:r>
            <a:r>
              <a:rPr lang="en-US" sz="2000" dirty="0" err="1" smtClean="0"/>
              <a:t>t.left</a:t>
            </a:r>
            <a:r>
              <a:rPr lang="en-US" sz="2000" dirty="0" smtClean="0"/>
              <a:t> );</a:t>
            </a:r>
          </a:p>
          <a:p>
            <a:pPr marL="0" indent="0">
              <a:buNone/>
            </a:pPr>
            <a:r>
              <a:rPr lang="en-US" sz="2000" dirty="0" smtClean="0"/>
              <a:t>             if( height( </a:t>
            </a:r>
            <a:r>
              <a:rPr lang="en-US" sz="2000" dirty="0" err="1" smtClean="0"/>
              <a:t>t.left</a:t>
            </a:r>
            <a:r>
              <a:rPr lang="en-US" sz="2000" dirty="0" smtClean="0"/>
              <a:t> ) - height( </a:t>
            </a:r>
            <a:r>
              <a:rPr lang="en-US" sz="2000" dirty="0" err="1" smtClean="0"/>
              <a:t>t.right</a:t>
            </a:r>
            <a:r>
              <a:rPr lang="en-US" sz="2000" dirty="0" smtClean="0"/>
              <a:t> ) == 2 )</a:t>
            </a:r>
          </a:p>
          <a:p>
            <a:pPr marL="0" indent="0">
              <a:buNone/>
            </a:pPr>
            <a:r>
              <a:rPr lang="en-US" sz="2000" dirty="0" smtClean="0"/>
              <a:t>                 if( x &lt; </a:t>
            </a:r>
            <a:r>
              <a:rPr lang="en-US" sz="2000" dirty="0" err="1" smtClean="0"/>
              <a:t>t.left.data</a:t>
            </a:r>
            <a:r>
              <a:rPr lang="en-US" sz="2000" dirty="0" smtClean="0"/>
              <a:t> )</a:t>
            </a:r>
          </a:p>
          <a:p>
            <a:pPr marL="0" indent="0">
              <a:buNone/>
            </a:pPr>
            <a:r>
              <a:rPr lang="en-US" sz="2000" dirty="0" smtClean="0"/>
              <a:t>                     t = </a:t>
            </a:r>
            <a:r>
              <a:rPr lang="en-US" sz="2000" dirty="0" err="1" smtClean="0"/>
              <a:t>rotateWithLeftChild</a:t>
            </a:r>
            <a:r>
              <a:rPr lang="en-US" sz="2000" dirty="0" smtClean="0"/>
              <a:t>( t );</a:t>
            </a:r>
          </a:p>
          <a:p>
            <a:pPr marL="0" indent="0">
              <a:buNone/>
            </a:pPr>
            <a:r>
              <a:rPr lang="en-US" sz="2000" dirty="0" smtClean="0"/>
              <a:t>                 else</a:t>
            </a:r>
          </a:p>
          <a:p>
            <a:pPr marL="0" indent="0">
              <a:buNone/>
            </a:pPr>
            <a:r>
              <a:rPr lang="en-US" sz="2000" dirty="0" smtClean="0"/>
              <a:t>                     t = </a:t>
            </a:r>
            <a:r>
              <a:rPr lang="en-US" sz="2000" dirty="0" err="1" smtClean="0"/>
              <a:t>doubleWithLeftChild</a:t>
            </a:r>
            <a:r>
              <a:rPr lang="en-US" sz="2000" dirty="0" smtClean="0"/>
              <a:t>( t );</a:t>
            </a:r>
          </a:p>
          <a:p>
            <a:pPr marL="0" indent="0">
              <a:buNone/>
            </a:pPr>
            <a:r>
              <a:rPr lang="en-US" sz="2000" dirty="0" smtClean="0"/>
              <a:t>         }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928851" y="275304"/>
            <a:ext cx="6096000" cy="3785652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000" dirty="0" smtClean="0"/>
              <a:t>else if( x &gt; </a:t>
            </a:r>
            <a:r>
              <a:rPr lang="en-US" sz="2000" dirty="0" err="1" smtClean="0"/>
              <a:t>t.data</a:t>
            </a:r>
            <a:r>
              <a:rPr lang="en-US" sz="2000" dirty="0" smtClean="0"/>
              <a:t> )</a:t>
            </a:r>
          </a:p>
          <a:p>
            <a:r>
              <a:rPr lang="en-US" sz="2000" dirty="0" smtClean="0"/>
              <a:t>         {</a:t>
            </a:r>
          </a:p>
          <a:p>
            <a:r>
              <a:rPr lang="en-US" sz="2000" dirty="0" smtClean="0"/>
              <a:t>             </a:t>
            </a:r>
            <a:r>
              <a:rPr lang="en-US" sz="2000" dirty="0" err="1" smtClean="0"/>
              <a:t>t.right</a:t>
            </a:r>
            <a:r>
              <a:rPr lang="en-US" sz="2000" dirty="0" smtClean="0"/>
              <a:t> = insert( x, </a:t>
            </a:r>
            <a:r>
              <a:rPr lang="en-US" sz="2000" dirty="0" err="1" smtClean="0"/>
              <a:t>t.right</a:t>
            </a:r>
            <a:r>
              <a:rPr lang="en-US" sz="2000" dirty="0" smtClean="0"/>
              <a:t> );</a:t>
            </a:r>
          </a:p>
          <a:p>
            <a:r>
              <a:rPr lang="en-US" sz="2000" dirty="0" smtClean="0"/>
              <a:t>             if( height( </a:t>
            </a:r>
            <a:r>
              <a:rPr lang="en-US" sz="2000" dirty="0" err="1" smtClean="0"/>
              <a:t>t.right</a:t>
            </a:r>
            <a:r>
              <a:rPr lang="en-US" sz="2000" dirty="0" smtClean="0"/>
              <a:t> ) - height( </a:t>
            </a:r>
            <a:r>
              <a:rPr lang="en-US" sz="2000" dirty="0" err="1" smtClean="0"/>
              <a:t>t.left</a:t>
            </a:r>
            <a:r>
              <a:rPr lang="en-US" sz="2000" dirty="0" smtClean="0"/>
              <a:t> ) == 2 )</a:t>
            </a:r>
          </a:p>
          <a:p>
            <a:r>
              <a:rPr lang="en-US" sz="2000" dirty="0" smtClean="0"/>
              <a:t>                 if( x &gt; </a:t>
            </a:r>
            <a:r>
              <a:rPr lang="en-US" sz="2000" dirty="0" err="1" smtClean="0"/>
              <a:t>t.right.data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                       t = </a:t>
            </a:r>
            <a:r>
              <a:rPr lang="en-US" sz="2000" dirty="0" err="1" smtClean="0"/>
              <a:t>rotateWithRightChild</a:t>
            </a:r>
            <a:r>
              <a:rPr lang="en-US" sz="2000" dirty="0" smtClean="0"/>
              <a:t>( t );</a:t>
            </a:r>
          </a:p>
          <a:p>
            <a:r>
              <a:rPr lang="en-US" sz="2000" dirty="0" smtClean="0"/>
              <a:t>                 else</a:t>
            </a:r>
          </a:p>
          <a:p>
            <a:r>
              <a:rPr lang="en-US" sz="2000" dirty="0" smtClean="0"/>
              <a:t>                          t = </a:t>
            </a:r>
            <a:r>
              <a:rPr lang="en-US" sz="2000" dirty="0" err="1" smtClean="0"/>
              <a:t>doubleWithRightChild</a:t>
            </a:r>
            <a:r>
              <a:rPr lang="en-US" sz="2000" dirty="0" smtClean="0"/>
              <a:t>( t );</a:t>
            </a:r>
          </a:p>
          <a:p>
            <a:r>
              <a:rPr lang="en-US" sz="2000" dirty="0" smtClean="0"/>
              <a:t>         }</a:t>
            </a:r>
          </a:p>
          <a:p>
            <a:r>
              <a:rPr lang="en-US" sz="2000" dirty="0" err="1" smtClean="0"/>
              <a:t>t.height</a:t>
            </a:r>
            <a:r>
              <a:rPr lang="en-US" sz="2000" dirty="0" smtClean="0"/>
              <a:t> = max( height( </a:t>
            </a:r>
            <a:r>
              <a:rPr lang="en-US" sz="2000" dirty="0" err="1" smtClean="0"/>
              <a:t>t.left</a:t>
            </a:r>
            <a:r>
              <a:rPr lang="en-US" sz="2000" dirty="0" smtClean="0"/>
              <a:t> ), height( </a:t>
            </a:r>
            <a:r>
              <a:rPr lang="en-US" sz="2000" dirty="0" err="1" smtClean="0"/>
              <a:t>t.right</a:t>
            </a:r>
            <a:r>
              <a:rPr lang="en-US" sz="2000" dirty="0" smtClean="0"/>
              <a:t> ) ) + 1;</a:t>
            </a:r>
          </a:p>
          <a:p>
            <a:r>
              <a:rPr lang="en-US" sz="2000" dirty="0" smtClean="0"/>
              <a:t> return t;</a:t>
            </a:r>
          </a:p>
          <a:p>
            <a:r>
              <a:rPr lang="en-US" sz="2000" dirty="0" smtClean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55081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290"/>
            <a:ext cx="10515600" cy="57836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AVLNode</a:t>
            </a:r>
            <a:r>
              <a:rPr lang="en-US" dirty="0" smtClean="0"/>
              <a:t> </a:t>
            </a:r>
            <a:r>
              <a:rPr lang="en-US" dirty="0" err="1" smtClean="0"/>
              <a:t>rotateWithLeftChild</a:t>
            </a:r>
            <a:r>
              <a:rPr lang="en-US" dirty="0" smtClean="0"/>
              <a:t>(</a:t>
            </a:r>
            <a:r>
              <a:rPr lang="en-US" dirty="0" err="1" smtClean="0"/>
              <a:t>AVLNode</a:t>
            </a:r>
            <a:r>
              <a:rPr lang="en-US" dirty="0" smtClean="0"/>
              <a:t> k2)</a:t>
            </a:r>
          </a:p>
          <a:p>
            <a:pPr marL="0" indent="0">
              <a:buNone/>
            </a:pPr>
            <a:r>
              <a:rPr lang="en-US" dirty="0" smtClean="0"/>
              <a:t>     {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AVLNode</a:t>
            </a:r>
            <a:r>
              <a:rPr lang="en-US" dirty="0" smtClean="0"/>
              <a:t> k1 = k2.left;</a:t>
            </a:r>
          </a:p>
          <a:p>
            <a:pPr marL="0" indent="0">
              <a:buNone/>
            </a:pPr>
            <a:r>
              <a:rPr lang="en-US" dirty="0" smtClean="0"/>
              <a:t>         k2.left = k1.right;</a:t>
            </a:r>
          </a:p>
          <a:p>
            <a:pPr marL="0" indent="0">
              <a:buNone/>
            </a:pPr>
            <a:r>
              <a:rPr lang="en-US" dirty="0" smtClean="0"/>
              <a:t>         k1.right = k2;</a:t>
            </a:r>
          </a:p>
          <a:p>
            <a:pPr marL="0" indent="0">
              <a:buNone/>
            </a:pPr>
            <a:r>
              <a:rPr lang="en-US" dirty="0" smtClean="0"/>
              <a:t>         k2.height = max( height( k2.left ), height( k2.right ) ) + 1;</a:t>
            </a:r>
          </a:p>
          <a:p>
            <a:pPr marL="0" indent="0">
              <a:buNone/>
            </a:pPr>
            <a:r>
              <a:rPr lang="en-US" dirty="0" smtClean="0"/>
              <a:t>         k1.height = max( height( k1.left ), k2.height ) + 1;</a:t>
            </a:r>
          </a:p>
          <a:p>
            <a:pPr marL="0" indent="0">
              <a:buNone/>
            </a:pPr>
            <a:r>
              <a:rPr lang="en-US" dirty="0" smtClean="0"/>
              <a:t>         return k1;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5135"/>
            <a:ext cx="10515600" cy="58918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private </a:t>
            </a:r>
            <a:r>
              <a:rPr lang="en-US" dirty="0" err="1" smtClean="0"/>
              <a:t>AVLNode</a:t>
            </a:r>
            <a:r>
              <a:rPr lang="en-US" dirty="0" smtClean="0"/>
              <a:t> </a:t>
            </a:r>
            <a:r>
              <a:rPr lang="en-US" dirty="0" err="1" smtClean="0"/>
              <a:t>rotateWithRightChild</a:t>
            </a:r>
            <a:r>
              <a:rPr lang="en-US" dirty="0" smtClean="0"/>
              <a:t>(</a:t>
            </a:r>
            <a:r>
              <a:rPr lang="en-US" dirty="0" err="1" smtClean="0"/>
              <a:t>AVLNode</a:t>
            </a:r>
            <a:r>
              <a:rPr lang="en-US" dirty="0" smtClean="0"/>
              <a:t> k1)</a:t>
            </a:r>
          </a:p>
          <a:p>
            <a:pPr marL="0" indent="0">
              <a:buNone/>
            </a:pPr>
            <a:r>
              <a:rPr lang="en-US" dirty="0" smtClean="0"/>
              <a:t>     {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AVLNode</a:t>
            </a:r>
            <a:r>
              <a:rPr lang="en-US" dirty="0" smtClean="0"/>
              <a:t> k2 = k1.right;</a:t>
            </a:r>
          </a:p>
          <a:p>
            <a:pPr marL="0" indent="0">
              <a:buNone/>
            </a:pPr>
            <a:r>
              <a:rPr lang="en-US" dirty="0" smtClean="0"/>
              <a:t>         k1.right = k2.left;</a:t>
            </a:r>
          </a:p>
          <a:p>
            <a:pPr marL="0" indent="0">
              <a:buNone/>
            </a:pPr>
            <a:r>
              <a:rPr lang="en-US" dirty="0" smtClean="0"/>
              <a:t>         k2.left = k1;</a:t>
            </a:r>
          </a:p>
          <a:p>
            <a:pPr marL="0" indent="0">
              <a:buNone/>
            </a:pPr>
            <a:r>
              <a:rPr lang="en-US" dirty="0" smtClean="0"/>
              <a:t>         k1.height = max( height( k1.left ), height( k1.right ) ) + 1;</a:t>
            </a:r>
          </a:p>
          <a:p>
            <a:pPr marL="0" indent="0">
              <a:buNone/>
            </a:pPr>
            <a:r>
              <a:rPr lang="en-US" dirty="0" smtClean="0"/>
              <a:t>         k2.height = max( height( k2.right ), k1.height ) + 1;</a:t>
            </a:r>
          </a:p>
          <a:p>
            <a:pPr marL="0" indent="0">
              <a:buNone/>
            </a:pPr>
            <a:r>
              <a:rPr lang="en-US" dirty="0" smtClean="0"/>
              <a:t>         return k2;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8929"/>
            <a:ext cx="10515600" cy="55280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AVLNode</a:t>
            </a:r>
            <a:r>
              <a:rPr lang="en-US" dirty="0" smtClean="0"/>
              <a:t> </a:t>
            </a:r>
            <a:r>
              <a:rPr lang="en-US" dirty="0" err="1" smtClean="0"/>
              <a:t>doubleWithLeftChild</a:t>
            </a:r>
            <a:r>
              <a:rPr lang="en-US" dirty="0" smtClean="0"/>
              <a:t>(</a:t>
            </a:r>
            <a:r>
              <a:rPr lang="en-US" dirty="0" err="1" smtClean="0"/>
              <a:t>AVLNode</a:t>
            </a:r>
            <a:r>
              <a:rPr lang="en-US" dirty="0" smtClean="0"/>
              <a:t> k3)</a:t>
            </a:r>
          </a:p>
          <a:p>
            <a:pPr marL="0" indent="0">
              <a:buNone/>
            </a:pPr>
            <a:r>
              <a:rPr lang="en-US" dirty="0" smtClean="0"/>
              <a:t>     {</a:t>
            </a:r>
          </a:p>
          <a:p>
            <a:pPr marL="0" indent="0">
              <a:buNone/>
            </a:pPr>
            <a:r>
              <a:rPr lang="en-US" dirty="0" smtClean="0"/>
              <a:t>         k3.left = </a:t>
            </a:r>
            <a:r>
              <a:rPr lang="en-US" dirty="0" err="1" smtClean="0"/>
              <a:t>rotateWithRightChild</a:t>
            </a:r>
            <a:r>
              <a:rPr lang="en-US" dirty="0" smtClean="0"/>
              <a:t>( k3.left );</a:t>
            </a:r>
          </a:p>
          <a:p>
            <a:pPr marL="0" indent="0">
              <a:buNone/>
            </a:pPr>
            <a:r>
              <a:rPr lang="en-US" dirty="0" smtClean="0"/>
              <a:t>         return </a:t>
            </a:r>
            <a:r>
              <a:rPr lang="en-US" dirty="0" err="1" smtClean="0"/>
              <a:t>rotateWithLeftChild</a:t>
            </a:r>
            <a:r>
              <a:rPr lang="en-US" dirty="0" smtClean="0"/>
              <a:t>( k3 );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 smtClean="0"/>
              <a:t>     private </a:t>
            </a:r>
            <a:r>
              <a:rPr lang="en-US" dirty="0" err="1" smtClean="0"/>
              <a:t>AVLNode</a:t>
            </a:r>
            <a:r>
              <a:rPr lang="en-US" dirty="0" smtClean="0"/>
              <a:t> </a:t>
            </a:r>
            <a:r>
              <a:rPr lang="en-US" dirty="0" err="1" smtClean="0"/>
              <a:t>doubleWithRightChild</a:t>
            </a:r>
            <a:r>
              <a:rPr lang="en-US" dirty="0" smtClean="0"/>
              <a:t>(</a:t>
            </a:r>
            <a:r>
              <a:rPr lang="en-US" dirty="0" err="1" smtClean="0"/>
              <a:t>AVLNode</a:t>
            </a:r>
            <a:r>
              <a:rPr lang="en-US" dirty="0" smtClean="0"/>
              <a:t> k1)</a:t>
            </a:r>
          </a:p>
          <a:p>
            <a:pPr marL="0" indent="0">
              <a:buNone/>
            </a:pPr>
            <a:r>
              <a:rPr lang="en-US" dirty="0" smtClean="0"/>
              <a:t>     {</a:t>
            </a:r>
          </a:p>
          <a:p>
            <a:pPr marL="0" indent="0">
              <a:buNone/>
            </a:pPr>
            <a:r>
              <a:rPr lang="en-US" dirty="0" smtClean="0"/>
              <a:t>         k1.right = </a:t>
            </a:r>
            <a:r>
              <a:rPr lang="en-US" dirty="0" err="1" smtClean="0"/>
              <a:t>rotateWithLeftChild</a:t>
            </a:r>
            <a:r>
              <a:rPr lang="en-US" dirty="0" smtClean="0"/>
              <a:t>( k1.right );</a:t>
            </a:r>
          </a:p>
          <a:p>
            <a:pPr marL="0" indent="0">
              <a:buNone/>
            </a:pPr>
            <a:r>
              <a:rPr lang="en-US" dirty="0" smtClean="0"/>
              <a:t>         return </a:t>
            </a:r>
            <a:r>
              <a:rPr lang="en-US" dirty="0" err="1" smtClean="0"/>
              <a:t>rotateWithRightChild</a:t>
            </a:r>
            <a:r>
              <a:rPr lang="en-US" dirty="0" smtClean="0"/>
              <a:t>( k1 );</a:t>
            </a:r>
          </a:p>
          <a:p>
            <a:pPr marL="0" indent="0">
              <a:buNone/>
            </a:pPr>
            <a:r>
              <a:rPr lang="en-US" dirty="0" smtClean="0"/>
              <a:t>    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FC882BC1AF27458C48522E59C2BE60" ma:contentTypeVersion="6" ma:contentTypeDescription="Create a new document." ma:contentTypeScope="" ma:versionID="d43434f100da66f5a8815e407fa7b9ed">
  <xsd:schema xmlns:xsd="http://www.w3.org/2001/XMLSchema" xmlns:xs="http://www.w3.org/2001/XMLSchema" xmlns:p="http://schemas.microsoft.com/office/2006/metadata/properties" xmlns:ns2="949473f7-3eb6-4481-8962-db30d95a1d3a" targetNamespace="http://schemas.microsoft.com/office/2006/metadata/properties" ma:root="true" ma:fieldsID="bf71269aeb0fd66a1fdf824d532b1b1f" ns2:_="">
    <xsd:import namespace="949473f7-3eb6-4481-8962-db30d95a1d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9473f7-3eb6-4481-8962-db30d95a1d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0F681E-798E-4E2F-89D4-02C573C21183}"/>
</file>

<file path=customXml/itemProps2.xml><?xml version="1.0" encoding="utf-8"?>
<ds:datastoreItem xmlns:ds="http://schemas.openxmlformats.org/officeDocument/2006/customXml" ds:itemID="{D88F501F-0B9B-4FBA-B2C7-B588623AC55E}"/>
</file>

<file path=customXml/itemProps3.xml><?xml version="1.0" encoding="utf-8"?>
<ds:datastoreItem xmlns:ds="http://schemas.openxmlformats.org/officeDocument/2006/customXml" ds:itemID="{464C3F2F-EAAF-4FB5-B8C8-B9789757D0F0}"/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536</Words>
  <Application>Microsoft Office PowerPoint</Application>
  <PresentationFormat>Widescreen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AVL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implementation</dc:title>
  <dc:creator>Jyotsna C</dc:creator>
  <cp:lastModifiedBy>Jyotsna C</cp:lastModifiedBy>
  <cp:revision>6</cp:revision>
  <dcterms:created xsi:type="dcterms:W3CDTF">2021-03-30T16:02:25Z</dcterms:created>
  <dcterms:modified xsi:type="dcterms:W3CDTF">2021-03-31T09:14:07Z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0x0101008AFC882BC1AF27458C48522E59C2BE60</vt:lpwstr>
  </property>
</Properties>
</file>