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B12-A4F8-054A-A046-1CC9593FF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3CA63-9187-F244-AD1C-D4ECE714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1F8E-C886-6D46-AE64-0ECFA1AB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99DD-85F1-C04D-A639-77B43AE9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DA34-EE82-8F45-A23B-4E79F0BB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AB15-BB54-0644-B89C-9A0F0235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D0C85-21F5-0F40-B76B-4797618B8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EF0B-FB27-CC47-BA88-E86274BB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310A-B64A-6C4F-952C-0125FD0D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32F4-5C50-9945-B581-5B5B8F94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ADBDB-141D-7147-9FF3-2F8E5BF3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4CF01-4B74-0247-85CD-73504018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ACB7-618E-C240-8530-28C197BC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95D8-E52C-1549-8594-4547F048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B674-4519-DD4B-87E3-B47F6C18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FECF-1CB1-004B-A06B-489E053C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25EB-B8E5-F447-A0A2-7DF9C2EB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4A6E3-2F64-174D-99F7-950FBFDE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EB8F-F12B-E945-AD27-52832B59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16DC-BE78-6446-A690-92783C49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0285-DCC2-8541-81AF-0D0D3493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8203-65E5-1D46-9F5F-DA22A7DB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7EF5-6929-A943-91C4-A1013448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170C-7E4B-CA43-AF16-B4111C2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83EA-EACC-9746-B8FC-4D4E9A40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079A-23C3-AF4C-BAED-E546AF85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36FE-EEF6-7F4A-8C41-C581B7A0B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B5FB-255F-A543-AA93-54029968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43AB-D283-354C-AA91-09D03111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5FF8-FEFC-F44C-B269-9B25541B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EAE82-86FA-DC40-BF97-F5EE75F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7DD0-823A-8F4A-BA92-504C64E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944C-6D07-E041-8F69-9C789EF4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BE65-4B11-104F-B27A-37C14213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214C5-0C16-944A-B34D-3A8017EC7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A3B45-5A81-3F4A-A9F3-B81928822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EA6A-991B-F249-9AA8-7D95F4A0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FB4BD-5D11-CB44-8009-138853B2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B912-5E94-D64B-BEEF-543537CD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F71E-4EEF-FB4B-B966-75ED1593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2263C-3C40-B14E-B9DD-BF96AECE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35775-9078-9240-AA3C-6C7D671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E9044-8E4D-504F-BCF8-B831289E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D2E3E-D9F2-0F46-8365-433B2B49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8D47E-D63C-E742-821D-47CB48C0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89FF-69AF-364B-9FB2-4F20001A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ABB4-772F-104C-A941-A160E023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B810-8364-DE4D-85C0-BAB4D648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13049-C3FB-B140-811E-25DA972C5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BDAD-748E-1048-97A0-9E36B9EA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C10E-8753-2E4F-BDBD-29E3604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DF8A-1307-5A4C-A073-0AEED2F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95D0-333A-3847-9EF2-1D66C527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28D0B-E6E6-214A-9518-164545DC1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DF85D-191A-6C4E-8A29-F0CE913AF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F6648-1B38-B04E-93CC-E74A8990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27A4-D41E-194D-808D-3D77BA9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EE3F5-A8D7-4E46-B411-ABB77D80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84B11-0F25-E44E-8004-DB91B286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B2EC5-0453-BF4C-BA23-36EA7C96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2AEE-8DBC-9946-BC68-6C95ECB08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2EF5-2B55-B14B-BE15-DACB018CCAAB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D984-434D-3A4B-B256-F483FF93F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682C-9889-BB45-B45E-406F0A18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4C755-393E-2546-B407-98C219FBB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007-A34B-C64D-9DA9-49DA4FD9D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F6A1-FFD1-F744-B06F-ED8C4AD94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E55F-1E2D-354C-9E8C-60549883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636-9EA0-8741-8618-80C290DC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Edge list </a:t>
            </a:r>
          </a:p>
          <a:p>
            <a:pPr marL="0" indent="0">
              <a:buNone/>
            </a:pPr>
            <a:r>
              <a:rPr lang="en-US" dirty="0"/>
              <a:t>Adjacency Matrix</a:t>
            </a:r>
          </a:p>
          <a:p>
            <a:pPr marL="0" indent="0">
              <a:buNone/>
            </a:pPr>
            <a:r>
              <a:rPr lang="en-US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3604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3D857-8722-BB49-8921-64C4580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83715-A164-2440-8615-F36E57A03F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950" y="3385344"/>
            <a:ext cx="20701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1B5A1-505E-DD49-9312-3118BC649F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 [0,1], [0,6], [0,8], [1,4], [1,6], [1,9], [2,4], [2,6], [3,4], [3,5], [3,8], [4,5], [4,9], [7,8], [7,9]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2E83-CE25-4142-972F-C47169F0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B47BF9-32F9-7443-8C37-AA8E6A057D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6144" y="2194560"/>
            <a:ext cx="4396216" cy="26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548767-9D09-9347-A17A-F8E92A7729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36" y="1690132"/>
            <a:ext cx="3312414" cy="331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3F2-C1A0-054E-BAA0-A3810E8B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weighted graph </a:t>
            </a:r>
            <a:r>
              <a:rPr lang="en-US" dirty="0" err="1"/>
              <a:t>represenation</a:t>
            </a:r>
            <a:endParaRPr lang="en-US" dirty="0"/>
          </a:p>
        </p:txBody>
      </p:sp>
      <p:pic>
        <p:nvPicPr>
          <p:cNvPr id="6146" name="Picture 2" descr="Graph Representations">
            <a:extLst>
              <a:ext uri="{FF2B5EF4-FFF2-40B4-BE49-F238E27FC236}">
                <a16:creationId xmlns:a16="http://schemas.microsoft.com/office/drawing/2014/main" id="{8EA94211-F155-944F-B568-C6F1076C10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2446934"/>
            <a:ext cx="5882132" cy="276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4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7B4D-7549-B848-A613-4641ACC3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 </a:t>
            </a:r>
          </a:p>
        </p:txBody>
      </p:sp>
      <p:pic>
        <p:nvPicPr>
          <p:cNvPr id="7170" name="Picture 2" descr="Graph Representations">
            <a:extLst>
              <a:ext uri="{FF2B5EF4-FFF2-40B4-BE49-F238E27FC236}">
                <a16:creationId xmlns:a16="http://schemas.microsoft.com/office/drawing/2014/main" id="{1300A9B5-EE45-2C4F-9930-60B1262680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94" y="2450592"/>
            <a:ext cx="7623906" cy="2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427F-E493-8D49-AF80-694AB010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A73B75-C1BC-1246-B420-27FF93089F2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" y="2036064"/>
            <a:ext cx="5086731" cy="342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3B89B00-F564-8542-BDD6-6F4D36F39C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65" y="1943099"/>
            <a:ext cx="2726436" cy="330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1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3E6-F899-4C41-BEBE-04B45A47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3082-D13A-E547-B031-C671AFAA6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 directed graph with edges from 1 to 3, 3 to 4, 3 to 5, 5 to 6, 4 to 6, and 2 to 4">
            <a:extLst>
              <a:ext uri="{FF2B5EF4-FFF2-40B4-BE49-F238E27FC236}">
                <a16:creationId xmlns:a16="http://schemas.microsoft.com/office/drawing/2014/main" id="{1894B6D4-8D94-C146-AC36-CF35E1619BA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6" y="2609088"/>
            <a:ext cx="3210940" cy="30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66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3A00-0638-1A41-BE65-A06352EF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0AD253-010A-7647-B05D-C72FE85C722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32" y="785813"/>
            <a:ext cx="6873678" cy="41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ST Graph">
            <a:extLst>
              <a:ext uri="{FF2B5EF4-FFF2-40B4-BE49-F238E27FC236}">
                <a16:creationId xmlns:a16="http://schemas.microsoft.com/office/drawing/2014/main" id="{2D3CDA03-485E-1646-B9E0-48BAEFE6D3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644" y="3257550"/>
            <a:ext cx="3320856" cy="22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5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68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 Representation</vt:lpstr>
      <vt:lpstr>PowerPoint Presentation</vt:lpstr>
      <vt:lpstr>Edge List</vt:lpstr>
      <vt:lpstr>Adjacency Matrix</vt:lpstr>
      <vt:lpstr>Undirected weighted graph represenation</vt:lpstr>
      <vt:lpstr>Directed Graph </vt:lpstr>
      <vt:lpstr>Adjacency List</vt:lpstr>
      <vt:lpstr>PowerPoint Presentation</vt:lpstr>
      <vt:lpstr>Solve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</dc:title>
  <dc:creator>Nalini S</dc:creator>
  <cp:lastModifiedBy>Nalini S</cp:lastModifiedBy>
  <cp:revision>9</cp:revision>
  <dcterms:created xsi:type="dcterms:W3CDTF">2021-04-20T03:13:21Z</dcterms:created>
  <dcterms:modified xsi:type="dcterms:W3CDTF">2021-04-22T13:54:17Z</dcterms:modified>
</cp:coreProperties>
</file>