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77" r:id="rId2"/>
    <p:sldId id="278" r:id="rId3"/>
    <p:sldId id="279" r:id="rId4"/>
    <p:sldId id="256" r:id="rId5"/>
    <p:sldId id="289" r:id="rId6"/>
    <p:sldId id="257" r:id="rId7"/>
    <p:sldId id="258" r:id="rId8"/>
    <p:sldId id="259" r:id="rId9"/>
    <p:sldId id="260" r:id="rId10"/>
    <p:sldId id="276" r:id="rId11"/>
    <p:sldId id="275" r:id="rId12"/>
    <p:sldId id="262" r:id="rId13"/>
    <p:sldId id="288" r:id="rId14"/>
    <p:sldId id="266" r:id="rId15"/>
    <p:sldId id="263" r:id="rId16"/>
    <p:sldId id="267" r:id="rId17"/>
    <p:sldId id="265" r:id="rId18"/>
    <p:sldId id="270" r:id="rId19"/>
    <p:sldId id="269" r:id="rId20"/>
    <p:sldId id="268" r:id="rId21"/>
    <p:sldId id="271" r:id="rId22"/>
    <p:sldId id="272" r:id="rId23"/>
    <p:sldId id="273" r:id="rId24"/>
    <p:sldId id="280" r:id="rId25"/>
    <p:sldId id="281" r:id="rId26"/>
    <p:sldId id="283" r:id="rId27"/>
    <p:sldId id="284" r:id="rId28"/>
    <p:sldId id="285" r:id="rId29"/>
    <p:sldId id="286" r:id="rId30"/>
    <p:sldId id="287" r:id="rId31"/>
    <p:sldId id="282" r:id="rId32"/>
    <p:sldId id="29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BB0504-E075-4784-BB96-C50A950B1964}" v="1" dt="2022-02-22T03:32:37.1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3" d="100"/>
          <a:sy n="83" d="100"/>
        </p:scale>
        <p:origin x="1915"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s. Smita Sail" userId="b8f5c20b-a1b8-46f0-836b-bd805c6b24ca" providerId="ADAL" clId="{85BB0504-E075-4784-BB96-C50A950B1964}"/>
    <pc:docChg chg="custSel modSld">
      <pc:chgData name="Ms. Smita Sail" userId="b8f5c20b-a1b8-46f0-836b-bd805c6b24ca" providerId="ADAL" clId="{85BB0504-E075-4784-BB96-C50A950B1964}" dt="2022-02-22T03:33:17.656" v="24" actId="20577"/>
      <pc:docMkLst>
        <pc:docMk/>
      </pc:docMkLst>
      <pc:sldChg chg="modSp mod">
        <pc:chgData name="Ms. Smita Sail" userId="b8f5c20b-a1b8-46f0-836b-bd805c6b24ca" providerId="ADAL" clId="{85BB0504-E075-4784-BB96-C50A950B1964}" dt="2022-02-22T03:33:17.656" v="24" actId="20577"/>
        <pc:sldMkLst>
          <pc:docMk/>
          <pc:sldMk cId="0" sldId="258"/>
        </pc:sldMkLst>
        <pc:spChg chg="mod">
          <ac:chgData name="Ms. Smita Sail" userId="b8f5c20b-a1b8-46f0-836b-bd805c6b24ca" providerId="ADAL" clId="{85BB0504-E075-4784-BB96-C50A950B1964}" dt="2022-02-22T03:33:17.656" v="24" actId="20577"/>
          <ac:spMkLst>
            <pc:docMk/>
            <pc:sldMk cId="0" sldId="258"/>
            <ac:spMk id="3" creationId="{00000000-0000-0000-0000-000000000000}"/>
          </ac:spMkLst>
        </pc:spChg>
      </pc:sldChg>
    </pc:docChg>
  </pc:docChgLst>
  <pc:docChgLst>
    <pc:chgData name="Ms. Smita Sail" userId="b8f5c20b-a1b8-46f0-836b-bd805c6b24ca" providerId="ADAL" clId="{3A2EF55F-5AED-4E68-B397-59D615689CE4}"/>
    <pc:docChg chg="addSld">
      <pc:chgData name="Ms. Smita Sail" userId="b8f5c20b-a1b8-46f0-836b-bd805c6b24ca" providerId="ADAL" clId="{3A2EF55F-5AED-4E68-B397-59D615689CE4}" dt="2021-10-22T05:34:58.634" v="0" actId="680"/>
      <pc:docMkLst>
        <pc:docMk/>
      </pc:docMkLst>
      <pc:sldChg chg="new">
        <pc:chgData name="Ms. Smita Sail" userId="b8f5c20b-a1b8-46f0-836b-bd805c6b24ca" providerId="ADAL" clId="{3A2EF55F-5AED-4E68-B397-59D615689CE4}" dt="2021-10-22T05:34:58.634" v="0" actId="680"/>
        <pc:sldMkLst>
          <pc:docMk/>
          <pc:sldMk cId="3523923112" sldId="290"/>
        </pc:sldMkLst>
      </pc:sldChg>
    </pc:docChg>
  </pc:docChgLst>
  <pc:docChgLst>
    <pc:chgData name="Ms. Smita Sail" userId="b8f5c20b-a1b8-46f0-836b-bd805c6b24ca" providerId="ADAL" clId="{6EE8C7E8-7DD2-403A-B461-BC2A612CC93C}"/>
    <pc:docChg chg="custSel addSld modSld modMainMaster">
      <pc:chgData name="Ms. Smita Sail" userId="b8f5c20b-a1b8-46f0-836b-bd805c6b24ca" providerId="ADAL" clId="{6EE8C7E8-7DD2-403A-B461-BC2A612CC93C}" dt="2021-10-09T06:13:42.224" v="150"/>
      <pc:docMkLst>
        <pc:docMk/>
      </pc:docMkLst>
      <pc:sldChg chg="modTransition">
        <pc:chgData name="Ms. Smita Sail" userId="b8f5c20b-a1b8-46f0-836b-bd805c6b24ca" providerId="ADAL" clId="{6EE8C7E8-7DD2-403A-B461-BC2A612CC93C}" dt="2021-10-09T06:12:19.749" v="146"/>
        <pc:sldMkLst>
          <pc:docMk/>
          <pc:sldMk cId="0" sldId="256"/>
        </pc:sldMkLst>
      </pc:sldChg>
      <pc:sldChg chg="modSp mod modTransition">
        <pc:chgData name="Ms. Smita Sail" userId="b8f5c20b-a1b8-46f0-836b-bd805c6b24ca" providerId="ADAL" clId="{6EE8C7E8-7DD2-403A-B461-BC2A612CC93C}" dt="2021-10-09T06:12:19.749" v="146"/>
        <pc:sldMkLst>
          <pc:docMk/>
          <pc:sldMk cId="0" sldId="257"/>
        </pc:sldMkLst>
        <pc:spChg chg="mod">
          <ac:chgData name="Ms. Smita Sail" userId="b8f5c20b-a1b8-46f0-836b-bd805c6b24ca" providerId="ADAL" clId="{6EE8C7E8-7DD2-403A-B461-BC2A612CC93C}" dt="2021-10-09T06:07:16.733" v="7" actId="20577"/>
          <ac:spMkLst>
            <pc:docMk/>
            <pc:sldMk cId="0" sldId="257"/>
            <ac:spMk id="3" creationId="{00000000-0000-0000-0000-000000000000}"/>
          </ac:spMkLst>
        </pc:spChg>
      </pc:sldChg>
      <pc:sldChg chg="modTransition">
        <pc:chgData name="Ms. Smita Sail" userId="b8f5c20b-a1b8-46f0-836b-bd805c6b24ca" providerId="ADAL" clId="{6EE8C7E8-7DD2-403A-B461-BC2A612CC93C}" dt="2021-10-09T06:12:19.749" v="146"/>
        <pc:sldMkLst>
          <pc:docMk/>
          <pc:sldMk cId="0" sldId="258"/>
        </pc:sldMkLst>
      </pc:sldChg>
      <pc:sldChg chg="modTransition">
        <pc:chgData name="Ms. Smita Sail" userId="b8f5c20b-a1b8-46f0-836b-bd805c6b24ca" providerId="ADAL" clId="{6EE8C7E8-7DD2-403A-B461-BC2A612CC93C}" dt="2021-10-09T06:12:19.749" v="146"/>
        <pc:sldMkLst>
          <pc:docMk/>
          <pc:sldMk cId="0" sldId="259"/>
        </pc:sldMkLst>
      </pc:sldChg>
      <pc:sldChg chg="modTransition">
        <pc:chgData name="Ms. Smita Sail" userId="b8f5c20b-a1b8-46f0-836b-bd805c6b24ca" providerId="ADAL" clId="{6EE8C7E8-7DD2-403A-B461-BC2A612CC93C}" dt="2021-10-09T06:12:19.749" v="146"/>
        <pc:sldMkLst>
          <pc:docMk/>
          <pc:sldMk cId="0" sldId="260"/>
        </pc:sldMkLst>
      </pc:sldChg>
      <pc:sldChg chg="modTransition">
        <pc:chgData name="Ms. Smita Sail" userId="b8f5c20b-a1b8-46f0-836b-bd805c6b24ca" providerId="ADAL" clId="{6EE8C7E8-7DD2-403A-B461-BC2A612CC93C}" dt="2021-10-09T06:12:19.749" v="146"/>
        <pc:sldMkLst>
          <pc:docMk/>
          <pc:sldMk cId="0" sldId="262"/>
        </pc:sldMkLst>
      </pc:sldChg>
      <pc:sldChg chg="modTransition">
        <pc:chgData name="Ms. Smita Sail" userId="b8f5c20b-a1b8-46f0-836b-bd805c6b24ca" providerId="ADAL" clId="{6EE8C7E8-7DD2-403A-B461-BC2A612CC93C}" dt="2021-10-09T06:12:19.749" v="146"/>
        <pc:sldMkLst>
          <pc:docMk/>
          <pc:sldMk cId="0" sldId="263"/>
        </pc:sldMkLst>
      </pc:sldChg>
      <pc:sldChg chg="modTransition">
        <pc:chgData name="Ms. Smita Sail" userId="b8f5c20b-a1b8-46f0-836b-bd805c6b24ca" providerId="ADAL" clId="{6EE8C7E8-7DD2-403A-B461-BC2A612CC93C}" dt="2021-10-09T06:12:19.749" v="146"/>
        <pc:sldMkLst>
          <pc:docMk/>
          <pc:sldMk cId="0" sldId="265"/>
        </pc:sldMkLst>
      </pc:sldChg>
      <pc:sldChg chg="modTransition">
        <pc:chgData name="Ms. Smita Sail" userId="b8f5c20b-a1b8-46f0-836b-bd805c6b24ca" providerId="ADAL" clId="{6EE8C7E8-7DD2-403A-B461-BC2A612CC93C}" dt="2021-10-09T06:12:19.749" v="146"/>
        <pc:sldMkLst>
          <pc:docMk/>
          <pc:sldMk cId="0" sldId="266"/>
        </pc:sldMkLst>
      </pc:sldChg>
      <pc:sldChg chg="modTransition">
        <pc:chgData name="Ms. Smita Sail" userId="b8f5c20b-a1b8-46f0-836b-bd805c6b24ca" providerId="ADAL" clId="{6EE8C7E8-7DD2-403A-B461-BC2A612CC93C}" dt="2021-10-09T06:12:19.749" v="146"/>
        <pc:sldMkLst>
          <pc:docMk/>
          <pc:sldMk cId="0" sldId="267"/>
        </pc:sldMkLst>
      </pc:sldChg>
      <pc:sldChg chg="modTransition">
        <pc:chgData name="Ms. Smita Sail" userId="b8f5c20b-a1b8-46f0-836b-bd805c6b24ca" providerId="ADAL" clId="{6EE8C7E8-7DD2-403A-B461-BC2A612CC93C}" dt="2021-10-09T06:12:19.749" v="146"/>
        <pc:sldMkLst>
          <pc:docMk/>
          <pc:sldMk cId="0" sldId="268"/>
        </pc:sldMkLst>
      </pc:sldChg>
      <pc:sldChg chg="modTransition">
        <pc:chgData name="Ms. Smita Sail" userId="b8f5c20b-a1b8-46f0-836b-bd805c6b24ca" providerId="ADAL" clId="{6EE8C7E8-7DD2-403A-B461-BC2A612CC93C}" dt="2021-10-09T06:12:19.749" v="146"/>
        <pc:sldMkLst>
          <pc:docMk/>
          <pc:sldMk cId="0" sldId="269"/>
        </pc:sldMkLst>
      </pc:sldChg>
      <pc:sldChg chg="modTransition">
        <pc:chgData name="Ms. Smita Sail" userId="b8f5c20b-a1b8-46f0-836b-bd805c6b24ca" providerId="ADAL" clId="{6EE8C7E8-7DD2-403A-B461-BC2A612CC93C}" dt="2021-10-09T06:12:19.749" v="146"/>
        <pc:sldMkLst>
          <pc:docMk/>
          <pc:sldMk cId="0" sldId="270"/>
        </pc:sldMkLst>
      </pc:sldChg>
      <pc:sldChg chg="modTransition">
        <pc:chgData name="Ms. Smita Sail" userId="b8f5c20b-a1b8-46f0-836b-bd805c6b24ca" providerId="ADAL" clId="{6EE8C7E8-7DD2-403A-B461-BC2A612CC93C}" dt="2021-10-09T06:12:19.749" v="146"/>
        <pc:sldMkLst>
          <pc:docMk/>
          <pc:sldMk cId="0" sldId="271"/>
        </pc:sldMkLst>
      </pc:sldChg>
      <pc:sldChg chg="modTransition">
        <pc:chgData name="Ms. Smita Sail" userId="b8f5c20b-a1b8-46f0-836b-bd805c6b24ca" providerId="ADAL" clId="{6EE8C7E8-7DD2-403A-B461-BC2A612CC93C}" dt="2021-10-09T06:12:19.749" v="146"/>
        <pc:sldMkLst>
          <pc:docMk/>
          <pc:sldMk cId="0" sldId="272"/>
        </pc:sldMkLst>
      </pc:sldChg>
      <pc:sldChg chg="modTransition">
        <pc:chgData name="Ms. Smita Sail" userId="b8f5c20b-a1b8-46f0-836b-bd805c6b24ca" providerId="ADAL" clId="{6EE8C7E8-7DD2-403A-B461-BC2A612CC93C}" dt="2021-10-09T06:12:19.749" v="146"/>
        <pc:sldMkLst>
          <pc:docMk/>
          <pc:sldMk cId="0" sldId="273"/>
        </pc:sldMkLst>
      </pc:sldChg>
      <pc:sldChg chg="modTransition">
        <pc:chgData name="Ms. Smita Sail" userId="b8f5c20b-a1b8-46f0-836b-bd805c6b24ca" providerId="ADAL" clId="{6EE8C7E8-7DD2-403A-B461-BC2A612CC93C}" dt="2021-10-09T06:12:19.749" v="146"/>
        <pc:sldMkLst>
          <pc:docMk/>
          <pc:sldMk cId="0" sldId="275"/>
        </pc:sldMkLst>
      </pc:sldChg>
      <pc:sldChg chg="modTransition">
        <pc:chgData name="Ms. Smita Sail" userId="b8f5c20b-a1b8-46f0-836b-bd805c6b24ca" providerId="ADAL" clId="{6EE8C7E8-7DD2-403A-B461-BC2A612CC93C}" dt="2021-10-09T06:12:19.749" v="146"/>
        <pc:sldMkLst>
          <pc:docMk/>
          <pc:sldMk cId="0" sldId="276"/>
        </pc:sldMkLst>
      </pc:sldChg>
      <pc:sldChg chg="modTransition">
        <pc:chgData name="Ms. Smita Sail" userId="b8f5c20b-a1b8-46f0-836b-bd805c6b24ca" providerId="ADAL" clId="{6EE8C7E8-7DD2-403A-B461-BC2A612CC93C}" dt="2021-10-09T06:12:19.749" v="146"/>
        <pc:sldMkLst>
          <pc:docMk/>
          <pc:sldMk cId="0" sldId="277"/>
        </pc:sldMkLst>
      </pc:sldChg>
      <pc:sldChg chg="modTransition">
        <pc:chgData name="Ms. Smita Sail" userId="b8f5c20b-a1b8-46f0-836b-bd805c6b24ca" providerId="ADAL" clId="{6EE8C7E8-7DD2-403A-B461-BC2A612CC93C}" dt="2021-10-09T06:12:19.749" v="146"/>
        <pc:sldMkLst>
          <pc:docMk/>
          <pc:sldMk cId="0" sldId="278"/>
        </pc:sldMkLst>
      </pc:sldChg>
      <pc:sldChg chg="modTransition">
        <pc:chgData name="Ms. Smita Sail" userId="b8f5c20b-a1b8-46f0-836b-bd805c6b24ca" providerId="ADAL" clId="{6EE8C7E8-7DD2-403A-B461-BC2A612CC93C}" dt="2021-10-09T06:12:19.749" v="146"/>
        <pc:sldMkLst>
          <pc:docMk/>
          <pc:sldMk cId="0" sldId="279"/>
        </pc:sldMkLst>
      </pc:sldChg>
      <pc:sldChg chg="modTransition">
        <pc:chgData name="Ms. Smita Sail" userId="b8f5c20b-a1b8-46f0-836b-bd805c6b24ca" providerId="ADAL" clId="{6EE8C7E8-7DD2-403A-B461-BC2A612CC93C}" dt="2021-10-09T06:12:19.749" v="146"/>
        <pc:sldMkLst>
          <pc:docMk/>
          <pc:sldMk cId="0" sldId="280"/>
        </pc:sldMkLst>
      </pc:sldChg>
      <pc:sldChg chg="modTransition">
        <pc:chgData name="Ms. Smita Sail" userId="b8f5c20b-a1b8-46f0-836b-bd805c6b24ca" providerId="ADAL" clId="{6EE8C7E8-7DD2-403A-B461-BC2A612CC93C}" dt="2021-10-09T06:12:19.749" v="146"/>
        <pc:sldMkLst>
          <pc:docMk/>
          <pc:sldMk cId="0" sldId="281"/>
        </pc:sldMkLst>
      </pc:sldChg>
      <pc:sldChg chg="modTransition">
        <pc:chgData name="Ms. Smita Sail" userId="b8f5c20b-a1b8-46f0-836b-bd805c6b24ca" providerId="ADAL" clId="{6EE8C7E8-7DD2-403A-B461-BC2A612CC93C}" dt="2021-10-09T06:12:19.749" v="146"/>
        <pc:sldMkLst>
          <pc:docMk/>
          <pc:sldMk cId="0" sldId="282"/>
        </pc:sldMkLst>
      </pc:sldChg>
      <pc:sldChg chg="modTransition">
        <pc:chgData name="Ms. Smita Sail" userId="b8f5c20b-a1b8-46f0-836b-bd805c6b24ca" providerId="ADAL" clId="{6EE8C7E8-7DD2-403A-B461-BC2A612CC93C}" dt="2021-10-09T06:12:19.749" v="146"/>
        <pc:sldMkLst>
          <pc:docMk/>
          <pc:sldMk cId="0" sldId="283"/>
        </pc:sldMkLst>
      </pc:sldChg>
      <pc:sldChg chg="modTransition">
        <pc:chgData name="Ms. Smita Sail" userId="b8f5c20b-a1b8-46f0-836b-bd805c6b24ca" providerId="ADAL" clId="{6EE8C7E8-7DD2-403A-B461-BC2A612CC93C}" dt="2021-10-09T06:12:19.749" v="146"/>
        <pc:sldMkLst>
          <pc:docMk/>
          <pc:sldMk cId="0" sldId="284"/>
        </pc:sldMkLst>
      </pc:sldChg>
      <pc:sldChg chg="modTransition">
        <pc:chgData name="Ms. Smita Sail" userId="b8f5c20b-a1b8-46f0-836b-bd805c6b24ca" providerId="ADAL" clId="{6EE8C7E8-7DD2-403A-B461-BC2A612CC93C}" dt="2021-10-09T06:12:19.749" v="146"/>
        <pc:sldMkLst>
          <pc:docMk/>
          <pc:sldMk cId="0" sldId="285"/>
        </pc:sldMkLst>
      </pc:sldChg>
      <pc:sldChg chg="modTransition">
        <pc:chgData name="Ms. Smita Sail" userId="b8f5c20b-a1b8-46f0-836b-bd805c6b24ca" providerId="ADAL" clId="{6EE8C7E8-7DD2-403A-B461-BC2A612CC93C}" dt="2021-10-09T06:12:19.749" v="146"/>
        <pc:sldMkLst>
          <pc:docMk/>
          <pc:sldMk cId="0" sldId="286"/>
        </pc:sldMkLst>
      </pc:sldChg>
      <pc:sldChg chg="modTransition">
        <pc:chgData name="Ms. Smita Sail" userId="b8f5c20b-a1b8-46f0-836b-bd805c6b24ca" providerId="ADAL" clId="{6EE8C7E8-7DD2-403A-B461-BC2A612CC93C}" dt="2021-10-09T06:12:19.749" v="146"/>
        <pc:sldMkLst>
          <pc:docMk/>
          <pc:sldMk cId="0" sldId="287"/>
        </pc:sldMkLst>
      </pc:sldChg>
      <pc:sldChg chg="new modTransition">
        <pc:chgData name="Ms. Smita Sail" userId="b8f5c20b-a1b8-46f0-836b-bd805c6b24ca" providerId="ADAL" clId="{6EE8C7E8-7DD2-403A-B461-BC2A612CC93C}" dt="2021-10-09T06:12:19.749" v="146"/>
        <pc:sldMkLst>
          <pc:docMk/>
          <pc:sldMk cId="3633401399" sldId="288"/>
        </pc:sldMkLst>
      </pc:sldChg>
      <pc:sldChg chg="modSp new mod modTransition modAnim">
        <pc:chgData name="Ms. Smita Sail" userId="b8f5c20b-a1b8-46f0-836b-bd805c6b24ca" providerId="ADAL" clId="{6EE8C7E8-7DD2-403A-B461-BC2A612CC93C}" dt="2021-10-09T06:13:42.224" v="150"/>
        <pc:sldMkLst>
          <pc:docMk/>
          <pc:sldMk cId="2903851506" sldId="289"/>
        </pc:sldMkLst>
        <pc:spChg chg="mod">
          <ac:chgData name="Ms. Smita Sail" userId="b8f5c20b-a1b8-46f0-836b-bd805c6b24ca" providerId="ADAL" clId="{6EE8C7E8-7DD2-403A-B461-BC2A612CC93C}" dt="2021-10-09T06:08:09.534" v="48" actId="20577"/>
          <ac:spMkLst>
            <pc:docMk/>
            <pc:sldMk cId="2903851506" sldId="289"/>
            <ac:spMk id="2" creationId="{A7E3E090-0389-4917-8D9F-720C4F250436}"/>
          </ac:spMkLst>
        </pc:spChg>
        <pc:spChg chg="mod">
          <ac:chgData name="Ms. Smita Sail" userId="b8f5c20b-a1b8-46f0-836b-bd805c6b24ca" providerId="ADAL" clId="{6EE8C7E8-7DD2-403A-B461-BC2A612CC93C}" dt="2021-10-09T06:09:00.273" v="135" actId="20577"/>
          <ac:spMkLst>
            <pc:docMk/>
            <pc:sldMk cId="2903851506" sldId="289"/>
            <ac:spMk id="3" creationId="{2A89EEAD-EC19-48B1-A5AD-AA00192080E5}"/>
          </ac:spMkLst>
        </pc:spChg>
      </pc:sldChg>
      <pc:sldMasterChg chg="modTransition modSldLayout">
        <pc:chgData name="Ms. Smita Sail" userId="b8f5c20b-a1b8-46f0-836b-bd805c6b24ca" providerId="ADAL" clId="{6EE8C7E8-7DD2-403A-B461-BC2A612CC93C}" dt="2021-10-09T06:12:19.749" v="146"/>
        <pc:sldMasterMkLst>
          <pc:docMk/>
          <pc:sldMasterMk cId="0" sldId="2147483660"/>
        </pc:sldMasterMkLst>
        <pc:sldLayoutChg chg="modTransition">
          <pc:chgData name="Ms. Smita Sail" userId="b8f5c20b-a1b8-46f0-836b-bd805c6b24ca" providerId="ADAL" clId="{6EE8C7E8-7DD2-403A-B461-BC2A612CC93C}" dt="2021-10-09T06:12:19.749" v="146"/>
          <pc:sldLayoutMkLst>
            <pc:docMk/>
            <pc:sldMasterMk cId="0" sldId="2147483660"/>
            <pc:sldLayoutMk cId="0" sldId="2147483661"/>
          </pc:sldLayoutMkLst>
        </pc:sldLayoutChg>
        <pc:sldLayoutChg chg="modTransition">
          <pc:chgData name="Ms. Smita Sail" userId="b8f5c20b-a1b8-46f0-836b-bd805c6b24ca" providerId="ADAL" clId="{6EE8C7E8-7DD2-403A-B461-BC2A612CC93C}" dt="2021-10-09T06:12:19.749" v="146"/>
          <pc:sldLayoutMkLst>
            <pc:docMk/>
            <pc:sldMasterMk cId="0" sldId="2147483660"/>
            <pc:sldLayoutMk cId="0" sldId="2147483662"/>
          </pc:sldLayoutMkLst>
        </pc:sldLayoutChg>
        <pc:sldLayoutChg chg="modTransition">
          <pc:chgData name="Ms. Smita Sail" userId="b8f5c20b-a1b8-46f0-836b-bd805c6b24ca" providerId="ADAL" clId="{6EE8C7E8-7DD2-403A-B461-BC2A612CC93C}" dt="2021-10-09T06:12:19.749" v="146"/>
          <pc:sldLayoutMkLst>
            <pc:docMk/>
            <pc:sldMasterMk cId="0" sldId="2147483660"/>
            <pc:sldLayoutMk cId="0" sldId="2147483663"/>
          </pc:sldLayoutMkLst>
        </pc:sldLayoutChg>
        <pc:sldLayoutChg chg="modTransition">
          <pc:chgData name="Ms. Smita Sail" userId="b8f5c20b-a1b8-46f0-836b-bd805c6b24ca" providerId="ADAL" clId="{6EE8C7E8-7DD2-403A-B461-BC2A612CC93C}" dt="2021-10-09T06:12:19.749" v="146"/>
          <pc:sldLayoutMkLst>
            <pc:docMk/>
            <pc:sldMasterMk cId="0" sldId="2147483660"/>
            <pc:sldLayoutMk cId="0" sldId="2147483664"/>
          </pc:sldLayoutMkLst>
        </pc:sldLayoutChg>
        <pc:sldLayoutChg chg="modTransition">
          <pc:chgData name="Ms. Smita Sail" userId="b8f5c20b-a1b8-46f0-836b-bd805c6b24ca" providerId="ADAL" clId="{6EE8C7E8-7DD2-403A-B461-BC2A612CC93C}" dt="2021-10-09T06:12:19.749" v="146"/>
          <pc:sldLayoutMkLst>
            <pc:docMk/>
            <pc:sldMasterMk cId="0" sldId="2147483660"/>
            <pc:sldLayoutMk cId="0" sldId="2147483665"/>
          </pc:sldLayoutMkLst>
        </pc:sldLayoutChg>
        <pc:sldLayoutChg chg="modTransition">
          <pc:chgData name="Ms. Smita Sail" userId="b8f5c20b-a1b8-46f0-836b-bd805c6b24ca" providerId="ADAL" clId="{6EE8C7E8-7DD2-403A-B461-BC2A612CC93C}" dt="2021-10-09T06:12:19.749" v="146"/>
          <pc:sldLayoutMkLst>
            <pc:docMk/>
            <pc:sldMasterMk cId="0" sldId="2147483660"/>
            <pc:sldLayoutMk cId="0" sldId="2147483666"/>
          </pc:sldLayoutMkLst>
        </pc:sldLayoutChg>
        <pc:sldLayoutChg chg="modTransition">
          <pc:chgData name="Ms. Smita Sail" userId="b8f5c20b-a1b8-46f0-836b-bd805c6b24ca" providerId="ADAL" clId="{6EE8C7E8-7DD2-403A-B461-BC2A612CC93C}" dt="2021-10-09T06:12:19.749" v="146"/>
          <pc:sldLayoutMkLst>
            <pc:docMk/>
            <pc:sldMasterMk cId="0" sldId="2147483660"/>
            <pc:sldLayoutMk cId="0" sldId="2147483667"/>
          </pc:sldLayoutMkLst>
        </pc:sldLayoutChg>
        <pc:sldLayoutChg chg="modTransition">
          <pc:chgData name="Ms. Smita Sail" userId="b8f5c20b-a1b8-46f0-836b-bd805c6b24ca" providerId="ADAL" clId="{6EE8C7E8-7DD2-403A-B461-BC2A612CC93C}" dt="2021-10-09T06:12:19.749" v="146"/>
          <pc:sldLayoutMkLst>
            <pc:docMk/>
            <pc:sldMasterMk cId="0" sldId="2147483660"/>
            <pc:sldLayoutMk cId="0" sldId="2147483668"/>
          </pc:sldLayoutMkLst>
        </pc:sldLayoutChg>
        <pc:sldLayoutChg chg="modTransition">
          <pc:chgData name="Ms. Smita Sail" userId="b8f5c20b-a1b8-46f0-836b-bd805c6b24ca" providerId="ADAL" clId="{6EE8C7E8-7DD2-403A-B461-BC2A612CC93C}" dt="2021-10-09T06:12:19.749" v="146"/>
          <pc:sldLayoutMkLst>
            <pc:docMk/>
            <pc:sldMasterMk cId="0" sldId="2147483660"/>
            <pc:sldLayoutMk cId="0" sldId="2147483669"/>
          </pc:sldLayoutMkLst>
        </pc:sldLayoutChg>
        <pc:sldLayoutChg chg="modTransition">
          <pc:chgData name="Ms. Smita Sail" userId="b8f5c20b-a1b8-46f0-836b-bd805c6b24ca" providerId="ADAL" clId="{6EE8C7E8-7DD2-403A-B461-BC2A612CC93C}" dt="2021-10-09T06:12:19.749" v="146"/>
          <pc:sldLayoutMkLst>
            <pc:docMk/>
            <pc:sldMasterMk cId="0" sldId="2147483660"/>
            <pc:sldLayoutMk cId="0" sldId="2147483670"/>
          </pc:sldLayoutMkLst>
        </pc:sldLayoutChg>
        <pc:sldLayoutChg chg="modTransition">
          <pc:chgData name="Ms. Smita Sail" userId="b8f5c20b-a1b8-46f0-836b-bd805c6b24ca" providerId="ADAL" clId="{6EE8C7E8-7DD2-403A-B461-BC2A612CC93C}" dt="2021-10-09T06:12:19.749" v="146"/>
          <pc:sldLayoutMkLst>
            <pc:docMk/>
            <pc:sldMasterMk cId="0" sldId="2147483660"/>
            <pc:sldLayoutMk cId="0" sldId="2147483671"/>
          </pc:sldLayoutMkLst>
        </pc:sldLayoutChg>
      </pc:sldMasterChg>
    </pc:docChg>
  </pc:docChgLst>
  <pc:docChgLst>
    <pc:chgData name="Ms. Smita Sail" userId="b8f5c20b-a1b8-46f0-836b-bd805c6b24ca" providerId="ADAL" clId="{FA197CE2-1016-4E0F-B154-3F80E1FCA98B}"/>
    <pc:docChg chg="undo redo custSel modSld">
      <pc:chgData name="Ms. Smita Sail" userId="b8f5c20b-a1b8-46f0-836b-bd805c6b24ca" providerId="ADAL" clId="{FA197CE2-1016-4E0F-B154-3F80E1FCA98B}" dt="2021-10-20T06:13:25.785" v="237" actId="313"/>
      <pc:docMkLst>
        <pc:docMk/>
      </pc:docMkLst>
      <pc:sldChg chg="addSp delSp modSp mod">
        <pc:chgData name="Ms. Smita Sail" userId="b8f5c20b-a1b8-46f0-836b-bd805c6b24ca" providerId="ADAL" clId="{FA197CE2-1016-4E0F-B154-3F80E1FCA98B}" dt="2021-10-20T06:13:25.785" v="237" actId="313"/>
        <pc:sldMkLst>
          <pc:docMk/>
          <pc:sldMk cId="0" sldId="265"/>
        </pc:sldMkLst>
        <pc:spChg chg="mod">
          <ac:chgData name="Ms. Smita Sail" userId="b8f5c20b-a1b8-46f0-836b-bd805c6b24ca" providerId="ADAL" clId="{FA197CE2-1016-4E0F-B154-3F80E1FCA98B}" dt="2021-10-20T06:13:25.785" v="237" actId="313"/>
          <ac:spMkLst>
            <pc:docMk/>
            <pc:sldMk cId="0" sldId="265"/>
            <ac:spMk id="3" creationId="{00000000-0000-0000-0000-000000000000}"/>
          </ac:spMkLst>
        </pc:spChg>
        <pc:spChg chg="add del">
          <ac:chgData name="Ms. Smita Sail" userId="b8f5c20b-a1b8-46f0-836b-bd805c6b24ca" providerId="ADAL" clId="{FA197CE2-1016-4E0F-B154-3F80E1FCA98B}" dt="2021-10-20T06:09:50.956" v="117" actId="22"/>
          <ac:spMkLst>
            <pc:docMk/>
            <pc:sldMk cId="0" sldId="265"/>
            <ac:spMk id="5" creationId="{84899854-0F3A-47EE-BF0E-C26BB7032F27}"/>
          </ac:spMkLst>
        </pc:spChg>
        <pc:spChg chg="add del">
          <ac:chgData name="Ms. Smita Sail" userId="b8f5c20b-a1b8-46f0-836b-bd805c6b24ca" providerId="ADAL" clId="{FA197CE2-1016-4E0F-B154-3F80E1FCA98B}" dt="2021-10-20T06:09:54.600" v="119" actId="22"/>
          <ac:spMkLst>
            <pc:docMk/>
            <pc:sldMk cId="0" sldId="265"/>
            <ac:spMk id="7" creationId="{0F6E985C-324A-4B34-A0CD-7FADCF04ABD2}"/>
          </ac:spMkLst>
        </pc:spChg>
      </pc:sldChg>
      <pc:sldChg chg="modSp mod">
        <pc:chgData name="Ms. Smita Sail" userId="b8f5c20b-a1b8-46f0-836b-bd805c6b24ca" providerId="ADAL" clId="{FA197CE2-1016-4E0F-B154-3F80E1FCA98B}" dt="2021-10-20T06:09:36.299" v="113" actId="27636"/>
        <pc:sldMkLst>
          <pc:docMk/>
          <pc:sldMk cId="0" sldId="269"/>
        </pc:sldMkLst>
        <pc:spChg chg="mod">
          <ac:chgData name="Ms. Smita Sail" userId="b8f5c20b-a1b8-46f0-836b-bd805c6b24ca" providerId="ADAL" clId="{FA197CE2-1016-4E0F-B154-3F80E1FCA98B}" dt="2021-10-20T06:09:36.299" v="113" actId="27636"/>
          <ac:spMkLst>
            <pc:docMk/>
            <pc:sldMk cId="0" sldId="269"/>
            <ac:spMk id="3" creationId="{00000000-0000-0000-0000-000000000000}"/>
          </ac:spMkLst>
        </pc:spChg>
      </pc:sldChg>
      <pc:sldChg chg="modSp mod">
        <pc:chgData name="Ms. Smita Sail" userId="b8f5c20b-a1b8-46f0-836b-bd805c6b24ca" providerId="ADAL" clId="{FA197CE2-1016-4E0F-B154-3F80E1FCA98B}" dt="2021-10-20T06:09:16.900" v="107" actId="20577"/>
        <pc:sldMkLst>
          <pc:docMk/>
          <pc:sldMk cId="0" sldId="270"/>
        </pc:sldMkLst>
        <pc:spChg chg="mod">
          <ac:chgData name="Ms. Smita Sail" userId="b8f5c20b-a1b8-46f0-836b-bd805c6b24ca" providerId="ADAL" clId="{FA197CE2-1016-4E0F-B154-3F80E1FCA98B}" dt="2021-10-20T06:09:16.900" v="107" actId="20577"/>
          <ac:spMkLst>
            <pc:docMk/>
            <pc:sldMk cId="0" sldId="27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19B25F-F44C-4BAD-B1B7-E339F6247D3B}" type="datetimeFigureOut">
              <a:rPr lang="en-US" smtClean="0"/>
              <a:pPr/>
              <a:t>2/22/2022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6B8F52-F6A7-479C-8EA6-44B7A1C2AF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8F52-F6A7-479C-8EA6-44B7A1C2AF77}" type="slidenum">
              <a:rPr lang="en-US" smtClean="0"/>
              <a:pPr/>
              <a:t>17</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8F52-F6A7-479C-8EA6-44B7A1C2AF77}" type="slidenum">
              <a:rPr lang="en-US" smtClean="0"/>
              <a:pPr/>
              <a:t>26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8F52-F6A7-479C-8EA6-44B7A1C2AF77}" type="slidenum">
              <a:rPr lang="en-US" smtClean="0"/>
              <a:pPr/>
              <a:t>27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8F52-F6A7-479C-8EA6-44B7A1C2AF77}" type="slidenum">
              <a:rPr lang="en-US" smtClean="0"/>
              <a:pPr/>
              <a:t>28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8F52-F6A7-479C-8EA6-44B7A1C2AF77}" type="slidenum">
              <a:rPr lang="en-US" smtClean="0"/>
              <a:pPr/>
              <a:t>29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8F52-F6A7-479C-8EA6-44B7A1C2AF77}" type="slidenum">
              <a:rPr lang="en-US" smtClean="0"/>
              <a:pPr/>
              <a:t>30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8F52-F6A7-479C-8EA6-44B7A1C2AF77}" type="slidenum">
              <a:rPr lang="en-US" smtClean="0"/>
              <a:pPr/>
              <a:t>31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8F52-F6A7-479C-8EA6-44B7A1C2AF77}" type="slidenum">
              <a:rPr lang="en-US" smtClean="0"/>
              <a:pPr/>
              <a:t>18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defRPr/>
            </a:pPr>
            <a:r>
              <a:rPr lang="en-US" dirty="0"/>
              <a:t>Friendly and helpful behavior towards others</a:t>
            </a:r>
          </a:p>
          <a:p>
            <a:pPr>
              <a:buFont typeface="Wingdings" pitchFamily="2" charset="2"/>
              <a:buChar char="§"/>
              <a:defRPr/>
            </a:pPr>
            <a:r>
              <a:rPr lang="en-US" dirty="0"/>
              <a:t>Thank generously for a favor</a:t>
            </a:r>
          </a:p>
          <a:p>
            <a:pPr>
              <a:buFont typeface="Wingdings" pitchFamily="2" charset="2"/>
              <a:buChar char="§"/>
              <a:defRPr/>
            </a:pPr>
            <a:r>
              <a:rPr lang="en-US" dirty="0"/>
              <a:t>Apologize promptly and sincerely</a:t>
            </a:r>
          </a:p>
          <a:p>
            <a:pPr>
              <a:buFont typeface="Wingdings" pitchFamily="2" charset="2"/>
              <a:buChar char="§"/>
              <a:defRPr/>
            </a:pPr>
            <a:r>
              <a:rPr lang="en-US" dirty="0"/>
              <a:t>Avoid irritating expressions</a:t>
            </a:r>
          </a:p>
          <a:p>
            <a:pPr>
              <a:buFont typeface="Wingdings" pitchFamily="2" charset="2"/>
              <a:buChar char="§"/>
              <a:defRPr/>
            </a:pPr>
            <a:r>
              <a:rPr lang="en-US" dirty="0"/>
              <a:t>Answer all letters/questions </a:t>
            </a:r>
          </a:p>
          <a:p>
            <a:pPr>
              <a:buFont typeface="Wingdings" pitchFamily="2" charset="2"/>
              <a:buChar char="§"/>
              <a:defRPr/>
            </a:pPr>
            <a:r>
              <a:rPr lang="en-US" dirty="0"/>
              <a:t>Use empathy </a:t>
            </a:r>
          </a:p>
          <a:p>
            <a:pPr>
              <a:defRPr/>
            </a:pPr>
            <a:r>
              <a:rPr lang="en-US" dirty="0"/>
              <a:t>    Polite manners facilitate participative     communication</a:t>
            </a:r>
          </a:p>
          <a:p>
            <a:endParaRPr lang="en-US" dirty="0"/>
          </a:p>
        </p:txBody>
      </p:sp>
      <p:sp>
        <p:nvSpPr>
          <p:cNvPr id="4" name="Slide Number Placeholder 3"/>
          <p:cNvSpPr>
            <a:spLocks noGrp="1"/>
          </p:cNvSpPr>
          <p:nvPr>
            <p:ph type="sldNum" sz="quarter" idx="10"/>
          </p:nvPr>
        </p:nvSpPr>
        <p:spPr/>
        <p:txBody>
          <a:bodyPr/>
          <a:lstStyle/>
          <a:p>
            <a:fld id="{B66B8F52-F6A7-479C-8EA6-44B7A1C2AF77}" type="slidenum">
              <a:rPr lang="en-US" smtClean="0"/>
              <a:pPr/>
              <a:t>19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8F52-F6A7-479C-8EA6-44B7A1C2AF77}" type="slidenum">
              <a:rPr lang="en-US" smtClean="0"/>
              <a:pPr/>
              <a:t>20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8F52-F6A7-479C-8EA6-44B7A1C2AF77}" type="slidenum">
              <a:rPr lang="en-US" smtClean="0"/>
              <a:pPr/>
              <a:t>21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8F52-F6A7-479C-8EA6-44B7A1C2AF77}" type="slidenum">
              <a:rPr lang="en-US" smtClean="0"/>
              <a:pPr/>
              <a:t>22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8F52-F6A7-479C-8EA6-44B7A1C2AF77}" type="slidenum">
              <a:rPr lang="en-US" smtClean="0"/>
              <a:pPr/>
              <a:t>23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8F52-F6A7-479C-8EA6-44B7A1C2AF77}" type="slidenum">
              <a:rPr lang="en-US" smtClean="0"/>
              <a:pPr/>
              <a:t>24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8F52-F6A7-479C-8EA6-44B7A1C2AF77}"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2/22/2022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2/22/2022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seblr-my.sharepoint.com/personal/s_smita_blr_amrita_edu/Documents/Documents/Smita/business%20com%20notes/Business%20com%202020%20July/consider%20this.docx?web=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consider%20this.doc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p>
        </p:txBody>
      </p:sp>
      <p:sp>
        <p:nvSpPr>
          <p:cNvPr id="4" name="Subtitle 3"/>
          <p:cNvSpPr>
            <a:spLocks noGrp="1"/>
          </p:cNvSpPr>
          <p:nvPr>
            <p:ph type="subTitle" idx="1"/>
          </p:nvPr>
        </p:nvSpPr>
        <p:spPr>
          <a:xfrm>
            <a:off x="533400" y="2057400"/>
            <a:ext cx="7854696" cy="2923736"/>
          </a:xfrm>
        </p:spPr>
        <p:txBody>
          <a:bodyPr>
            <a:normAutofit/>
          </a:bodyPr>
          <a:lstStyle/>
          <a:p>
            <a:pPr algn="ctr"/>
            <a:r>
              <a:rPr lang="en-US" sz="4000" dirty="0"/>
              <a:t>The Communication Cycle</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lstStyle/>
          <a:p>
            <a:r>
              <a:rPr lang="en-US" sz="3200" dirty="0">
                <a:solidFill>
                  <a:srgbClr val="EEECE1"/>
                </a:solidFill>
              </a:rPr>
              <a:t>Three Steps to Success</a:t>
            </a:r>
            <a:endParaRPr lang="en-US" dirty="0"/>
          </a:p>
        </p:txBody>
      </p:sp>
      <p:sp>
        <p:nvSpPr>
          <p:cNvPr id="3" name="Content Placeholder 2"/>
          <p:cNvSpPr>
            <a:spLocks noGrp="1"/>
          </p:cNvSpPr>
          <p:nvPr>
            <p:ph idx="1"/>
          </p:nvPr>
        </p:nvSpPr>
        <p:spPr/>
        <p:txBody>
          <a:bodyPr/>
          <a:lstStyle/>
          <a:p>
            <a:pPr marL="381000" indent="-381000">
              <a:buFont typeface="Wingdings" pitchFamily="2" charset="2"/>
              <a:buNone/>
            </a:pPr>
            <a:r>
              <a:rPr lang="en-US" sz="2800" dirty="0"/>
              <a:t>Before you speak, ask yourself:</a:t>
            </a:r>
          </a:p>
          <a:p>
            <a:pPr marL="381000" indent="-381000">
              <a:buFont typeface="Wingdings" pitchFamily="2" charset="2"/>
              <a:buNone/>
            </a:pPr>
            <a:r>
              <a:rPr lang="en-US" sz="2800" i="1" dirty="0"/>
              <a:t>	</a:t>
            </a:r>
          </a:p>
          <a:p>
            <a:pPr marL="914400" lvl="1" indent="-457200">
              <a:lnSpc>
                <a:spcPct val="115000"/>
              </a:lnSpc>
              <a:spcAft>
                <a:spcPct val="50000"/>
              </a:spcAft>
              <a:buClr>
                <a:srgbClr val="969696"/>
              </a:buClr>
              <a:buFont typeface="Wingdings" pitchFamily="2" charset="2"/>
              <a:buChar char="ü"/>
            </a:pPr>
            <a:r>
              <a:rPr lang="en-US" sz="2800" dirty="0"/>
              <a:t>Is the time right to communicate this? </a:t>
            </a:r>
          </a:p>
          <a:p>
            <a:pPr marL="914400" lvl="1" indent="-457200">
              <a:lnSpc>
                <a:spcPct val="115000"/>
              </a:lnSpc>
              <a:spcAft>
                <a:spcPct val="50000"/>
              </a:spcAft>
              <a:buClr>
                <a:srgbClr val="969696"/>
              </a:buClr>
              <a:buFont typeface="Wingdings" pitchFamily="2" charset="2"/>
              <a:buChar char="ü"/>
            </a:pPr>
            <a:r>
              <a:rPr lang="en-US" sz="2800" dirty="0"/>
              <a:t>Will the receiver hear what I'm saying? </a:t>
            </a:r>
          </a:p>
          <a:p>
            <a:pPr marL="914400" lvl="1" indent="-457200">
              <a:lnSpc>
                <a:spcPct val="115000"/>
              </a:lnSpc>
              <a:spcAft>
                <a:spcPct val="50000"/>
              </a:spcAft>
              <a:buClr>
                <a:srgbClr val="969696"/>
              </a:buClr>
              <a:buFont typeface="Wingdings" pitchFamily="2" charset="2"/>
              <a:buChar char="ü"/>
            </a:pPr>
            <a:r>
              <a:rPr lang="en-US" sz="2800" dirty="0"/>
              <a:t>What distractions might make communication difficult? Can they be avoided?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pPr>
              <a:buNone/>
            </a:pPr>
            <a:r>
              <a:rPr lang="en-US" sz="2800" dirty="0"/>
              <a:t>4. Receive: During this stage, your recipient physically receives your message. In face-to-face contact, the verbal and vocal content of your message is received aurally. Your body language is received visually. </a:t>
            </a:r>
          </a:p>
          <a:p>
            <a:endParaRPr lang="en-US" sz="2800" dirty="0"/>
          </a:p>
          <a:p>
            <a:pPr>
              <a:buNone/>
            </a:pPr>
            <a:endParaRPr lang="en-US" sz="2800" dirty="0"/>
          </a:p>
          <a:p>
            <a:pPr>
              <a:buNone/>
            </a:pPr>
            <a:r>
              <a:rPr lang="en-US" sz="2800" dirty="0"/>
              <a:t>5. Decode: During this stage, the receiver translates what has been seen and heard. He gains a personal understanding of each message.</a:t>
            </a:r>
          </a:p>
          <a:p>
            <a:endParaRPr lang="en-US" sz="2800" dirty="0"/>
          </a:p>
          <a:p>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ctr"/>
            <a:r>
              <a:rPr lang="en-US" sz="3200" dirty="0"/>
              <a:t>Closing the Loop </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2800" dirty="0"/>
              <a:t>Feedback: </a:t>
            </a:r>
          </a:p>
          <a:p>
            <a:r>
              <a:rPr lang="en-US" sz="2800" dirty="0"/>
              <a:t>Effective communication is a two-way process. </a:t>
            </a:r>
          </a:p>
          <a:p>
            <a:r>
              <a:rPr lang="en-US" sz="2800" dirty="0"/>
              <a:t>A message has not been effectively transmitted unless it is received and understood by the person it was sent to. </a:t>
            </a:r>
          </a:p>
          <a:p>
            <a:r>
              <a:rPr lang="en-US" sz="2800" dirty="0"/>
              <a:t>The only way that senders can know this has occurred is from response or feedback.</a:t>
            </a:r>
          </a:p>
          <a:p>
            <a:r>
              <a:rPr lang="en-US" sz="2800" dirty="0"/>
              <a:t>To complete the cycle, the receivers must become the senders. In other words, they send feedback.</a:t>
            </a:r>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64128-E6C3-4B9A-9FDA-18C32F6D141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FB101B-753C-4563-9861-3091436D9395}"/>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63340139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smita\Desktop\sub_communicationcycle.gif"/>
          <p:cNvPicPr>
            <a:picLocks noGrp="1" noChangeAspect="1" noChangeArrowheads="1"/>
          </p:cNvPicPr>
          <p:nvPr>
            <p:ph idx="1"/>
          </p:nvPr>
        </p:nvPicPr>
        <p:blipFill>
          <a:blip r:embed="rId2"/>
          <a:srcRect/>
          <a:stretch>
            <a:fillRect/>
          </a:stretch>
        </p:blipFill>
        <p:spPr bwMode="auto">
          <a:xfrm>
            <a:off x="1143000" y="990600"/>
            <a:ext cx="7239000" cy="51054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3200" dirty="0"/>
              <a:t>Overcoming the Barriers </a:t>
            </a:r>
          </a:p>
        </p:txBody>
      </p:sp>
      <p:sp>
        <p:nvSpPr>
          <p:cNvPr id="3" name="Content Placeholder 2"/>
          <p:cNvSpPr>
            <a:spLocks noGrp="1"/>
          </p:cNvSpPr>
          <p:nvPr>
            <p:ph idx="1"/>
          </p:nvPr>
        </p:nvSpPr>
        <p:spPr/>
        <p:txBody>
          <a:bodyPr/>
          <a:lstStyle/>
          <a:p>
            <a:r>
              <a:rPr lang="en-US" sz="2800" dirty="0"/>
              <a:t>Effectiveness of communication is determined by the psychological, relational, environmental, and cultural conditions in which it takes place.</a:t>
            </a:r>
          </a:p>
          <a:p>
            <a:pPr>
              <a:buNone/>
            </a:pPr>
            <a:endParaRPr lang="en-US" sz="2800" dirty="0"/>
          </a:p>
          <a:p>
            <a:r>
              <a:rPr lang="en-US" sz="2800" dirty="0"/>
              <a:t> If these are not favorable, they can create barriers to good communication.</a:t>
            </a:r>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Documents and Settings\smita\Desktop\barriers-to-communication.jpg"/>
          <p:cNvPicPr>
            <a:picLocks noGrp="1" noChangeAspect="1" noChangeArrowheads="1"/>
          </p:cNvPicPr>
          <p:nvPr>
            <p:ph idx="1"/>
          </p:nvPr>
        </p:nvPicPr>
        <p:blipFill>
          <a:blip r:embed="rId2"/>
          <a:srcRect/>
          <a:stretch>
            <a:fillRect/>
          </a:stretch>
        </p:blipFill>
        <p:spPr bwMode="auto">
          <a:xfrm>
            <a:off x="152400" y="1219200"/>
            <a:ext cx="8763000" cy="54101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ctr"/>
            <a:r>
              <a:rPr lang="en-US" sz="3200" dirty="0"/>
              <a:t>7Cs of Effective Communication</a:t>
            </a:r>
          </a:p>
        </p:txBody>
      </p:sp>
      <p:sp>
        <p:nvSpPr>
          <p:cNvPr id="3" name="Content Placeholder 2"/>
          <p:cNvSpPr>
            <a:spLocks noGrp="1"/>
          </p:cNvSpPr>
          <p:nvPr>
            <p:ph idx="1"/>
          </p:nvPr>
        </p:nvSpPr>
        <p:spPr/>
        <p:txBody>
          <a:bodyPr>
            <a:normAutofit lnSpcReduction="10000"/>
          </a:bodyPr>
          <a:lstStyle/>
          <a:p>
            <a:pPr>
              <a:buFont typeface="Wingdings" pitchFamily="2" charset="2"/>
              <a:buChar char="Ø"/>
            </a:pPr>
            <a:endParaRPr lang="en-US" dirty="0"/>
          </a:p>
          <a:p>
            <a:pPr marL="514350" indent="-514350">
              <a:buFont typeface="+mj-lt"/>
              <a:buAutoNum type="arabicPeriod"/>
            </a:pPr>
            <a:r>
              <a:rPr lang="en-US" sz="2800" b="1" dirty="0"/>
              <a:t>Clarity: </a:t>
            </a:r>
            <a:r>
              <a:rPr lang="en-US" sz="2800" dirty="0"/>
              <a:t>Know the purpose </a:t>
            </a:r>
            <a:r>
              <a:rPr lang="en-US" sz="2400" dirty="0">
                <a:latin typeface="+mj-lt"/>
              </a:rPr>
              <a:t>to ensure that we express ourselves clearly. should use accurate and familiar words with proper intonation and pauses. Make your key messages standout</a:t>
            </a:r>
          </a:p>
          <a:p>
            <a:pPr marL="514350" indent="-514350">
              <a:buFont typeface="+mj-lt"/>
              <a:buAutoNum type="arabicPeriod"/>
            </a:pPr>
            <a:r>
              <a:rPr lang="en-US" sz="2800" b="1" dirty="0"/>
              <a:t>Concreteness: </a:t>
            </a:r>
            <a:r>
              <a:rPr lang="en-US" sz="2400" dirty="0">
                <a:latin typeface="+mj-lt"/>
              </a:rPr>
              <a:t>be specific in defining things. Avoid repetitions, using vague words, passive voice </a:t>
            </a:r>
          </a:p>
          <a:p>
            <a:pPr marL="514350" indent="-514350">
              <a:buFont typeface="+mj-lt"/>
              <a:buAutoNum type="arabicPeriod"/>
            </a:pPr>
            <a:r>
              <a:rPr lang="en-US" sz="2800" b="1" dirty="0"/>
              <a:t>Correctness: </a:t>
            </a:r>
            <a:r>
              <a:rPr lang="en-US" sz="2400" dirty="0">
                <a:latin typeface="+mj-lt"/>
              </a:rPr>
              <a:t>grammatical and factual correctness is needed in establishing credibility and trust.</a:t>
            </a:r>
          </a:p>
          <a:p>
            <a:pPr marL="514350" indent="-514350">
              <a:buFont typeface="+mj-lt"/>
              <a:buAutoNum type="arabicPeriod"/>
            </a:pPr>
            <a:r>
              <a:rPr lang="en-US" sz="2800" b="1" dirty="0"/>
              <a:t>Coherence: </a:t>
            </a:r>
            <a:r>
              <a:rPr lang="en-US" sz="2400" dirty="0"/>
              <a:t>communication should be logical. All points should be connected and relevant. </a:t>
            </a:r>
          </a:p>
          <a:p>
            <a:pPr>
              <a:buFont typeface="Wingdings" pitchFamily="2" charset="2"/>
              <a:buChar char="Ø"/>
            </a:pPr>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943600"/>
          </a:xfrm>
        </p:spPr>
        <p:txBody>
          <a:bodyPr/>
          <a:lstStyle/>
          <a:p>
            <a:pPr marL="514350" indent="-514350">
              <a:buFont typeface="+mj-lt"/>
              <a:buAutoNum type="arabicPeriod" startAt="3"/>
            </a:pPr>
            <a:r>
              <a:rPr lang="en-US" sz="3000" b="1" dirty="0"/>
              <a:t>Conciseness</a:t>
            </a:r>
            <a:r>
              <a:rPr lang="en-US" dirty="0"/>
              <a:t>: Being able to convey the message in minimum words. Helps in</a:t>
            </a:r>
          </a:p>
          <a:p>
            <a:pPr>
              <a:buFont typeface="Wingdings" pitchFamily="2" charset="2"/>
              <a:buChar char="Ø"/>
            </a:pPr>
            <a:r>
              <a:rPr lang="en-US" dirty="0"/>
              <a:t> saving time, in underlining the main message</a:t>
            </a:r>
          </a:p>
          <a:p>
            <a:pPr>
              <a:buFont typeface="Wingdings" pitchFamily="2" charset="2"/>
              <a:buChar char="Ø"/>
            </a:pPr>
            <a:r>
              <a:rPr lang="en-US" dirty="0"/>
              <a:t>Avoid being repetitive</a:t>
            </a:r>
          </a:p>
          <a:p>
            <a:pPr>
              <a:buFont typeface="Wingdings" pitchFamily="2" charset="2"/>
              <a:buChar char="Ø"/>
            </a:pPr>
            <a:endParaRPr lang="en-US" dirty="0"/>
          </a:p>
          <a:p>
            <a:pPr>
              <a:buNone/>
            </a:pPr>
            <a:r>
              <a:rPr lang="en-US" dirty="0"/>
              <a:t>Give a single word for these wordy phrases:</a:t>
            </a:r>
          </a:p>
          <a:p>
            <a:pPr>
              <a:buNone/>
            </a:pPr>
            <a:r>
              <a:rPr lang="en-US" dirty="0"/>
              <a:t>At this point of time….</a:t>
            </a:r>
          </a:p>
          <a:p>
            <a:pPr>
              <a:buNone/>
            </a:pPr>
            <a:r>
              <a:rPr lang="en-US" dirty="0"/>
              <a:t>As regards the fact that….</a:t>
            </a:r>
          </a:p>
          <a:p>
            <a:pPr>
              <a:buNone/>
            </a:pPr>
            <a:r>
              <a:rPr lang="en-US" dirty="0"/>
              <a:t>Because of the fact that…..</a:t>
            </a:r>
          </a:p>
          <a:p>
            <a:pPr>
              <a:buNone/>
            </a:pPr>
            <a:r>
              <a:rPr lang="en-US" dirty="0"/>
              <a:t>Are in need of…..</a:t>
            </a:r>
          </a:p>
          <a:p>
            <a:pPr>
              <a:buNone/>
            </a:pPr>
            <a:r>
              <a:rPr lang="en-US" dirty="0"/>
              <a:t>In due course of time…..</a:t>
            </a:r>
          </a:p>
          <a:p>
            <a:pPr>
              <a:buNone/>
            </a:pPr>
            <a:r>
              <a:rPr lang="en-US" dirty="0"/>
              <a:t>Not very far from here…..</a:t>
            </a:r>
          </a:p>
          <a:p>
            <a:pPr>
              <a:buNone/>
            </a:pPr>
            <a:endParaRPr lang="en-US" dirty="0"/>
          </a:p>
          <a:p>
            <a:pPr>
              <a:buNone/>
            </a:pPr>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562600"/>
          </a:xfrm>
        </p:spPr>
        <p:txBody>
          <a:bodyPr>
            <a:normAutofit/>
          </a:bodyPr>
          <a:lstStyle/>
          <a:p>
            <a:pPr>
              <a:buNone/>
            </a:pPr>
            <a:endParaRPr lang="en-US" sz="2800" dirty="0"/>
          </a:p>
          <a:p>
            <a:pPr marL="514350" indent="-514350">
              <a:buFont typeface="+mj-lt"/>
              <a:buAutoNum type="arabicPeriod" startAt="2"/>
            </a:pPr>
            <a:r>
              <a:rPr lang="en-US" sz="3000" b="1" dirty="0"/>
              <a:t>Completeness</a:t>
            </a:r>
            <a:r>
              <a:rPr lang="en-US" sz="3000" dirty="0"/>
              <a:t>: </a:t>
            </a:r>
            <a:r>
              <a:rPr lang="en-US" sz="2800" dirty="0"/>
              <a:t> should convey all facts necessary for understanding the message</a:t>
            </a:r>
          </a:p>
          <a:p>
            <a:pPr>
              <a:buFont typeface="Wingdings" pitchFamily="2" charset="2"/>
              <a:buChar char="Ø"/>
            </a:pPr>
            <a:r>
              <a:rPr lang="en-US" sz="2800" dirty="0"/>
              <a:t>It is essential that presentations, discussions or dialogues should be well planned and structured.</a:t>
            </a:r>
          </a:p>
          <a:p>
            <a:pPr marL="514350" indent="-514350">
              <a:buFont typeface="+mj-lt"/>
              <a:buAutoNum type="arabicPeriod" startAt="6"/>
            </a:pPr>
            <a:endParaRPr lang="en-US" sz="2800" dirty="0">
              <a:latin typeface="+mj-lt"/>
            </a:endParaRPr>
          </a:p>
          <a:p>
            <a:pPr marL="514350" indent="-514350">
              <a:buFont typeface="+mj-lt"/>
              <a:buAutoNum type="arabicPeriod" startAt="7"/>
            </a:pPr>
            <a:r>
              <a:rPr lang="en-US" sz="3000" b="1" dirty="0"/>
              <a:t>Courtesy: </a:t>
            </a:r>
            <a:r>
              <a:rPr lang="en-US" sz="2800" dirty="0">
                <a:latin typeface="+mj-lt"/>
              </a:rPr>
              <a:t>maintaining proper decorum</a:t>
            </a:r>
          </a:p>
          <a:p>
            <a:pPr>
              <a:buFont typeface="Wingdings" pitchFamily="2" charset="2"/>
              <a:buChar char="Ø"/>
            </a:pPr>
            <a:r>
              <a:rPr lang="en-US" sz="2800" dirty="0">
                <a:latin typeface="+mj-lt"/>
              </a:rPr>
              <a:t>Don’t use words that hurt or insult or mock people</a:t>
            </a:r>
          </a:p>
          <a:p>
            <a:pPr>
              <a:buFont typeface="Wingdings" pitchFamily="2" charset="2"/>
              <a:buChar char="Ø"/>
            </a:pPr>
            <a:r>
              <a:rPr lang="en-US" sz="2800" dirty="0">
                <a:latin typeface="+mj-lt"/>
              </a:rPr>
              <a:t>Listen patiently; don’t interrupt</a:t>
            </a:r>
          </a:p>
          <a:p>
            <a:endParaRPr lang="en-US" sz="3000" b="1" dirty="0"/>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roject-Management-Tree-Swing.png"/>
          <p:cNvPicPr>
            <a:picLocks noGrp="1" noChangeAspect="1"/>
          </p:cNvPicPr>
          <p:nvPr>
            <p:ph idx="1"/>
          </p:nvPr>
        </p:nvPicPr>
        <p:blipFill>
          <a:blip r:embed="rId2"/>
          <a:stretch>
            <a:fillRect/>
          </a:stretch>
        </p:blipFill>
        <p:spPr>
          <a:xfrm>
            <a:off x="609600" y="899024"/>
            <a:ext cx="7772399" cy="5627494"/>
          </a:xfrm>
        </p:spPr>
      </p:pic>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US" dirty="0"/>
              <a:t>Example 1</a:t>
            </a:r>
          </a:p>
          <a:p>
            <a:r>
              <a:rPr lang="en-US" dirty="0"/>
              <a:t>Tenerife is a prime example of ambiguity’s affect on aviation safety. When the KLM pilot told ATC that they were taking off ATC replied ‘OK.’ Having taken this to mean you can take off, KLM took off colliding with a Pan Am aircraft that was taxiing on the runway as a result 583 people were killed. It is true that if you look closer into the accident the air traffic controller followed OK with “standby for takeoff, I will call you”, this was lost in radio static due </a:t>
            </a:r>
            <a:r>
              <a:rPr lang="en-US"/>
              <a:t>to disturbance.</a:t>
            </a:r>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fontScale="92500"/>
          </a:bodyPr>
          <a:lstStyle/>
          <a:p>
            <a:r>
              <a:rPr lang="en-US" dirty="0"/>
              <a:t>The following anecdote is a reminder of how our thoughts, assumptions and perceptions shape our own realities:</a:t>
            </a:r>
          </a:p>
          <a:p>
            <a:pPr>
              <a:buNone/>
            </a:pPr>
            <a:r>
              <a:rPr lang="en-US" dirty="0"/>
              <a:t>   A </a:t>
            </a:r>
            <a:r>
              <a:rPr lang="en-US" dirty="0" err="1"/>
              <a:t>traveller</a:t>
            </a:r>
            <a:r>
              <a:rPr lang="en-US" dirty="0"/>
              <a:t> was walking down a road when he met a man from the next town. "Excuse me," he said. "I am hoping to stay in the next town tonight. Can you tell me what the townspeople are like?"</a:t>
            </a:r>
          </a:p>
          <a:p>
            <a:pPr>
              <a:buNone/>
            </a:pPr>
            <a:r>
              <a:rPr lang="en-US" dirty="0"/>
              <a:t>   "Well," said the townsman, "how did you find the people in the last town you visited?"</a:t>
            </a:r>
          </a:p>
          <a:p>
            <a:pPr>
              <a:buNone/>
            </a:pPr>
            <a:r>
              <a:rPr lang="en-US" dirty="0"/>
              <a:t>  "Oh, they were a quick-tempered bunch. Kept to themselves. Took me for a fool. Over-charged me for what I got. Gave me very poor service."</a:t>
            </a:r>
          </a:p>
          <a:p>
            <a:pPr>
              <a:buNone/>
            </a:pPr>
            <a:r>
              <a:rPr lang="en-US" dirty="0"/>
              <a:t> "Well, then," said the townsman, "you'll find them pretty much the same here."</a:t>
            </a:r>
          </a:p>
          <a:p>
            <a:pPr>
              <a:buNone/>
            </a:pPr>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pPr>
              <a:buNone/>
            </a:pPr>
            <a:r>
              <a:rPr lang="en-US" dirty="0"/>
              <a:t>The Chief Power Engineer,</a:t>
            </a:r>
          </a:p>
          <a:p>
            <a:pPr>
              <a:buNone/>
            </a:pPr>
            <a:r>
              <a:rPr lang="en-US" dirty="0"/>
              <a:t>   An international conference on power generation which would be of great interest to us is being held in Chennai. The enclosed brochure shows that the conference would be of great help in our upcoming projects. The registration fee is just Rs. 5,000. I am informing you  about the conference now, so that you can take a decision in time for me to make necessary arrangements for travel and stay.</a:t>
            </a:r>
          </a:p>
          <a:p>
            <a:pPr>
              <a:buNone/>
            </a:pPr>
            <a:r>
              <a:rPr lang="en-US" dirty="0" err="1"/>
              <a:t>Vinay</a:t>
            </a:r>
            <a:r>
              <a:rPr lang="en-US" dirty="0"/>
              <a:t> Prasad</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pPr>
              <a:buNone/>
            </a:pPr>
            <a:r>
              <a:rPr lang="en-US" dirty="0" err="1"/>
              <a:t>Vinay</a:t>
            </a:r>
            <a:r>
              <a:rPr lang="en-US" dirty="0"/>
              <a:t> Prasad, </a:t>
            </a:r>
          </a:p>
          <a:p>
            <a:pPr>
              <a:buNone/>
            </a:pPr>
            <a:r>
              <a:rPr lang="en-US" dirty="0"/>
              <a:t>	Thanks for informing me about the conference in Chennai. I will certainly attend it. Please make all the necessary arrangements for me as suggested in your letter.</a:t>
            </a:r>
          </a:p>
          <a:p>
            <a:pPr>
              <a:buNone/>
            </a:pPr>
            <a:endParaRPr lang="en-US" dirty="0"/>
          </a:p>
          <a:p>
            <a:pPr>
              <a:buNone/>
            </a:pPr>
            <a:r>
              <a:rPr lang="en-US" dirty="0"/>
              <a:t>Ashok </a:t>
            </a:r>
            <a:r>
              <a:rPr lang="en-US" dirty="0" err="1"/>
              <a:t>Jha</a:t>
            </a:r>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3200" dirty="0"/>
              <a:t>Lynnette has worked hard to find a lost shipment. She finally has enough information to email the customer and provide an update on the situation. She begins writing up her draft: </a:t>
            </a:r>
          </a:p>
          <a:p>
            <a:r>
              <a:rPr lang="en-US" sz="3200" dirty="0"/>
              <a:t>“You won’t believe how many people I had to contact to find this for you. I had to call Texas, send a copy to Dallas, and then…..”</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Writing for the reader: You attitude</a:t>
            </a:r>
          </a:p>
        </p:txBody>
      </p:sp>
      <p:sp>
        <p:nvSpPr>
          <p:cNvPr id="3" name="Content Placeholder 2"/>
          <p:cNvSpPr>
            <a:spLocks noGrp="1"/>
          </p:cNvSpPr>
          <p:nvPr>
            <p:ph idx="1"/>
          </p:nvPr>
        </p:nvSpPr>
        <p:spPr/>
        <p:txBody>
          <a:bodyPr>
            <a:normAutofit/>
          </a:bodyPr>
          <a:lstStyle/>
          <a:p>
            <a:r>
              <a:rPr lang="en-US" sz="3200" dirty="0"/>
              <a:t>Lynette should write, “Your product is scheduled for delivery March 30. Your product was in the Texas depot.” </a:t>
            </a:r>
          </a:p>
          <a:p>
            <a:pPr>
              <a:buNone/>
            </a:pPr>
            <a:r>
              <a:rPr lang="en-US" sz="3200" dirty="0"/>
              <a:t> </a:t>
            </a:r>
          </a:p>
          <a:p>
            <a:pPr fontAlgn="base"/>
            <a:r>
              <a:rPr lang="en-US" sz="3200" dirty="0"/>
              <a:t>Put the receiver’s needs before the sender’s needs</a:t>
            </a:r>
          </a:p>
          <a:p>
            <a:pPr fontAlgn="base"/>
            <a:r>
              <a:rPr lang="en-US" sz="3200" dirty="0"/>
              <a:t>Start with what the receiver needs to know</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endParaRPr lang="en-US" sz="4000" dirty="0"/>
          </a:p>
          <a:p>
            <a:pPr>
              <a:buNone/>
            </a:pPr>
            <a:endParaRPr lang="en-US" sz="4000" dirty="0"/>
          </a:p>
          <a:p>
            <a:pPr>
              <a:buNone/>
            </a:pPr>
            <a:r>
              <a:rPr lang="en-US" sz="4000" dirty="0"/>
              <a:t>She sells seashells by the seashore on a shiny Sunday </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4000" dirty="0"/>
              <a:t>Can you can a can as a canner can </a:t>
            </a:r>
            <a:r>
              <a:rPr lang="en-US" sz="4000" dirty="0" err="1"/>
              <a:t>can</a:t>
            </a:r>
            <a:r>
              <a:rPr lang="en-US" sz="4000" dirty="0"/>
              <a:t> a can?</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4000" dirty="0"/>
              <a:t>I have got a date at a quarter to eight; I’ll see you at the gate, so don’t be late</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600" dirty="0"/>
              <a:t>Betty </a:t>
            </a:r>
            <a:r>
              <a:rPr lang="en-US" sz="3600" dirty="0" err="1"/>
              <a:t>Botter</a:t>
            </a:r>
            <a:r>
              <a:rPr lang="en-US" sz="3600" dirty="0"/>
              <a:t> bought some butter</a:t>
            </a:r>
            <a:br>
              <a:rPr lang="en-US" sz="3600" dirty="0"/>
            </a:br>
            <a:r>
              <a:rPr lang="en-US" sz="3600" dirty="0"/>
              <a:t>But the butter was bitter</a:t>
            </a:r>
            <a:br>
              <a:rPr lang="en-US" sz="3600" dirty="0"/>
            </a:br>
            <a:r>
              <a:rPr lang="en-US" sz="3600" dirty="0"/>
              <a:t>So  it was better Betty </a:t>
            </a:r>
            <a:r>
              <a:rPr lang="en-US" sz="3600" dirty="0" err="1"/>
              <a:t>Botter</a:t>
            </a:r>
            <a:r>
              <a:rPr lang="en-US" sz="3600" dirty="0"/>
              <a:t> bought a bit of better butter</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91200"/>
          </a:xfrm>
        </p:spPr>
        <p:txBody>
          <a:bodyPr>
            <a:normAutofit fontScale="92500" lnSpcReduction="20000"/>
          </a:bodyPr>
          <a:lstStyle/>
          <a:p>
            <a:pPr>
              <a:buNone/>
            </a:pPr>
            <a:r>
              <a:rPr lang="en-US" sz="3200" dirty="0"/>
              <a:t>A young executive is leaving the office late one evening, when he finds the CEO standing in front of a shredder with a piece of paper in his hand.</a:t>
            </a:r>
          </a:p>
          <a:p>
            <a:pPr>
              <a:buNone/>
            </a:pPr>
            <a:r>
              <a:rPr lang="en-US" sz="3200" dirty="0"/>
              <a:t>"Listen," says the CEO, "this is a very sensitive and important document here, and my secretary has gone for the night. Can you make this thing work for me?"</a:t>
            </a:r>
          </a:p>
          <a:p>
            <a:pPr>
              <a:buNone/>
            </a:pPr>
            <a:r>
              <a:rPr lang="en-US" sz="3200" dirty="0"/>
              <a:t>"Sure," the young executive says.</a:t>
            </a:r>
          </a:p>
          <a:p>
            <a:pPr>
              <a:buNone/>
            </a:pPr>
            <a:r>
              <a:rPr lang="en-US" sz="3200" dirty="0"/>
              <a:t>He turns the machine on, inserts the paper, and presses the start button.</a:t>
            </a:r>
          </a:p>
          <a:p>
            <a:pPr>
              <a:buNone/>
            </a:pPr>
            <a:r>
              <a:rPr lang="en-US" sz="3200" dirty="0"/>
              <a:t>"Excellent, excellent!" says the CEO as his paper disappears inside the machine. "I just need one copy."</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600" dirty="0"/>
              <a:t>How much wood would a woodchuck chuck if a woodchuck could chuck wood?</a:t>
            </a:r>
            <a:br>
              <a:rPr lang="en-US" sz="3600" dirty="0"/>
            </a:br>
            <a:r>
              <a:rPr lang="en-US" sz="3600" dirty="0"/>
              <a:t>He would chuck as much as he could, and chuck as much wood</a:t>
            </a:r>
            <a:br>
              <a:rPr lang="en-US" sz="3600" dirty="0"/>
            </a:br>
            <a:r>
              <a:rPr lang="en-US" sz="3600" dirty="0"/>
              <a:t>As a woodchuck would if a woodchuck could chuck wood</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600" b="1" dirty="0"/>
              <a:t>Supercalifragilisticexpialidocious?</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5F42-CCDB-4AAC-B469-ED501FA928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08404D6-B7D1-4F56-879F-8D088BDA08D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2392311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04088"/>
            <a:ext cx="8229600" cy="667512"/>
          </a:xfrm>
        </p:spPr>
        <p:txBody>
          <a:bodyPr>
            <a:normAutofit/>
          </a:bodyPr>
          <a:lstStyle/>
          <a:p>
            <a:r>
              <a:rPr lang="en-US" sz="3200" dirty="0"/>
              <a:t>The Communication Process</a:t>
            </a:r>
          </a:p>
        </p:txBody>
      </p:sp>
      <p:sp>
        <p:nvSpPr>
          <p:cNvPr id="6" name="Content Placeholder 5"/>
          <p:cNvSpPr>
            <a:spLocks noGrp="1"/>
          </p:cNvSpPr>
          <p:nvPr>
            <p:ph idx="1"/>
          </p:nvPr>
        </p:nvSpPr>
        <p:spPr>
          <a:xfrm>
            <a:off x="457200" y="1600200"/>
            <a:ext cx="8229600" cy="4724400"/>
          </a:xfrm>
        </p:spPr>
        <p:txBody>
          <a:bodyPr>
            <a:normAutofit fontScale="92500" lnSpcReduction="20000"/>
          </a:bodyPr>
          <a:lstStyle/>
          <a:p>
            <a:r>
              <a:rPr lang="en-US" sz="3000" dirty="0"/>
              <a:t>Two-way process of reaching mutual understanding, in which participants not only exchange information and feelings but also create and share meaning.</a:t>
            </a:r>
          </a:p>
          <a:p>
            <a:endParaRPr lang="en-US" sz="3000" dirty="0"/>
          </a:p>
          <a:p>
            <a:r>
              <a:rPr lang="en-US" sz="3000" dirty="0"/>
              <a:t>Different modes could be used; the message could be simple or complex.</a:t>
            </a:r>
          </a:p>
          <a:p>
            <a:endParaRPr lang="en-US" sz="3000" dirty="0"/>
          </a:p>
          <a:p>
            <a:r>
              <a:rPr lang="en-US" sz="3000" dirty="0"/>
              <a:t>The underlying structure or communication cycle remains the same. </a:t>
            </a:r>
            <a:br>
              <a:rPr lang="en-US" sz="3000" dirty="0"/>
            </a:br>
            <a:br>
              <a:rPr lang="en-US" dirty="0"/>
            </a:br>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E090-0389-4917-8D9F-720C4F250436}"/>
              </a:ext>
            </a:extLst>
          </p:cNvPr>
          <p:cNvSpPr>
            <a:spLocks noGrp="1"/>
          </p:cNvSpPr>
          <p:nvPr>
            <p:ph type="title"/>
          </p:nvPr>
        </p:nvSpPr>
        <p:spPr/>
        <p:txBody>
          <a:bodyPr>
            <a:normAutofit fontScale="90000"/>
          </a:bodyPr>
          <a:lstStyle/>
          <a:p>
            <a:r>
              <a:rPr lang="en-US" dirty="0"/>
              <a:t>8 Components of Communication Cycle</a:t>
            </a:r>
            <a:endParaRPr lang="en-IN" dirty="0"/>
          </a:p>
        </p:txBody>
      </p:sp>
      <p:sp>
        <p:nvSpPr>
          <p:cNvPr id="3" name="Content Placeholder 2">
            <a:extLst>
              <a:ext uri="{FF2B5EF4-FFF2-40B4-BE49-F238E27FC236}">
                <a16:creationId xmlns:a16="http://schemas.microsoft.com/office/drawing/2014/main" id="{2A89EEAD-EC19-48B1-A5AD-AA00192080E5}"/>
              </a:ext>
            </a:extLst>
          </p:cNvPr>
          <p:cNvSpPr>
            <a:spLocks noGrp="1"/>
          </p:cNvSpPr>
          <p:nvPr>
            <p:ph idx="1"/>
          </p:nvPr>
        </p:nvSpPr>
        <p:spPr/>
        <p:txBody>
          <a:bodyPr/>
          <a:lstStyle/>
          <a:p>
            <a:r>
              <a:rPr lang="en-US" dirty="0"/>
              <a:t>Sender</a:t>
            </a:r>
          </a:p>
          <a:p>
            <a:r>
              <a:rPr lang="en-US" dirty="0"/>
              <a:t>Message</a:t>
            </a:r>
          </a:p>
          <a:p>
            <a:r>
              <a:rPr lang="en-US" dirty="0"/>
              <a:t>Encode</a:t>
            </a:r>
          </a:p>
          <a:p>
            <a:r>
              <a:rPr lang="en-US" dirty="0"/>
              <a:t>Channel</a:t>
            </a:r>
          </a:p>
          <a:p>
            <a:r>
              <a:rPr lang="en-US" dirty="0"/>
              <a:t>Receiver</a:t>
            </a:r>
          </a:p>
          <a:p>
            <a:r>
              <a:rPr lang="en-US" dirty="0"/>
              <a:t>Decode</a:t>
            </a:r>
          </a:p>
          <a:p>
            <a:r>
              <a:rPr lang="en-US" dirty="0"/>
              <a:t>Feedback</a:t>
            </a:r>
          </a:p>
          <a:p>
            <a:r>
              <a:rPr lang="en-US" dirty="0"/>
              <a:t>Noise/ Barriers </a:t>
            </a:r>
            <a:endParaRPr lang="en-IN" dirty="0"/>
          </a:p>
        </p:txBody>
      </p:sp>
    </p:spTree>
    <p:extLst>
      <p:ext uri="{BB962C8B-B14F-4D97-AF65-F5344CB8AC3E}">
        <p14:creationId xmlns:p14="http://schemas.microsoft.com/office/powerpoint/2010/main" val="2903851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3200" dirty="0"/>
              <a:t>Initiating the Communication Cycle </a:t>
            </a:r>
          </a:p>
        </p:txBody>
      </p:sp>
      <p:sp>
        <p:nvSpPr>
          <p:cNvPr id="3" name="Content Placeholder 2"/>
          <p:cNvSpPr>
            <a:spLocks noGrp="1"/>
          </p:cNvSpPr>
          <p:nvPr>
            <p:ph idx="1"/>
          </p:nvPr>
        </p:nvSpPr>
        <p:spPr/>
        <p:txBody>
          <a:bodyPr/>
          <a:lstStyle/>
          <a:p>
            <a:r>
              <a:rPr lang="en-US" sz="2800" dirty="0"/>
              <a:t>For a message to be transmitted and received, it must go through six stages:</a:t>
            </a:r>
          </a:p>
          <a:p>
            <a:pPr marL="514350" indent="-514350">
              <a:buFont typeface="+mj-lt"/>
              <a:buAutoNum type="arabicPeriod"/>
            </a:pPr>
            <a:r>
              <a:rPr lang="en-US" dirty="0"/>
              <a:t>AIMING</a:t>
            </a:r>
          </a:p>
          <a:p>
            <a:pPr marL="514350" indent="-514350">
              <a:buFont typeface="+mj-lt"/>
              <a:buAutoNum type="arabicPeriod"/>
            </a:pPr>
            <a:r>
              <a:rPr lang="en-US" dirty="0"/>
              <a:t>ENCODING</a:t>
            </a:r>
          </a:p>
          <a:p>
            <a:pPr marL="514350" indent="-514350">
              <a:buFont typeface="+mj-lt"/>
              <a:buAutoNum type="arabicPeriod"/>
            </a:pPr>
            <a:r>
              <a:rPr lang="en-US" dirty="0"/>
              <a:t>TRANSMISSION</a:t>
            </a:r>
          </a:p>
          <a:p>
            <a:pPr marL="514350" indent="-514350">
              <a:buFont typeface="+mj-lt"/>
              <a:buAutoNum type="arabicPeriod"/>
            </a:pPr>
            <a:r>
              <a:rPr lang="en-US" dirty="0"/>
              <a:t>RECEIVING</a:t>
            </a:r>
          </a:p>
          <a:p>
            <a:pPr marL="514350" indent="-514350">
              <a:buFont typeface="+mj-lt"/>
              <a:buAutoNum type="arabicPeriod"/>
            </a:pPr>
            <a:r>
              <a:rPr lang="en-US" dirty="0"/>
              <a:t>DECODING</a:t>
            </a:r>
          </a:p>
          <a:p>
            <a:pPr marL="514350" indent="-514350">
              <a:buFont typeface="+mj-lt"/>
              <a:buAutoNum type="arabicPeriod"/>
            </a:pPr>
            <a:r>
              <a:rPr lang="en-US" dirty="0"/>
              <a:t>Feedback</a:t>
            </a:r>
          </a:p>
          <a:p>
            <a:pPr marL="514350" indent="-514350">
              <a:buFont typeface="+mj-lt"/>
              <a:buAutoNum type="arabicPeriod"/>
            </a:pPr>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pPr marL="514350" indent="-514350" algn="ctr">
              <a:buFont typeface="+mj-lt"/>
              <a:buAutoNum type="arabicPeriod"/>
            </a:pPr>
            <a:r>
              <a:rPr lang="en-US" sz="3200" dirty="0"/>
              <a:t>AIM</a:t>
            </a:r>
          </a:p>
        </p:txBody>
      </p:sp>
      <p:sp>
        <p:nvSpPr>
          <p:cNvPr id="3" name="Content Placeholder 2"/>
          <p:cNvSpPr>
            <a:spLocks noGrp="1"/>
          </p:cNvSpPr>
          <p:nvPr>
            <p:ph idx="1"/>
          </p:nvPr>
        </p:nvSpPr>
        <p:spPr/>
        <p:txBody>
          <a:bodyPr>
            <a:normAutofit/>
          </a:bodyPr>
          <a:lstStyle/>
          <a:p>
            <a:r>
              <a:rPr lang="en-US" sz="2800" dirty="0"/>
              <a:t>Recipient: During this stage, you decide to initiate communication with your chosen receiver. </a:t>
            </a:r>
          </a:p>
          <a:p>
            <a:endParaRPr lang="en-US" sz="2800" dirty="0"/>
          </a:p>
          <a:p>
            <a:r>
              <a:rPr lang="en-US" sz="2800" dirty="0"/>
              <a:t>Content: Decide what you want to communicate.</a:t>
            </a:r>
          </a:p>
          <a:p>
            <a:endParaRPr lang="en-US" sz="2800" dirty="0"/>
          </a:p>
          <a:p>
            <a:r>
              <a:rPr lang="en-US" sz="2800" dirty="0"/>
              <a:t>Medium: What medium you want. </a:t>
            </a:r>
          </a:p>
          <a:p>
            <a:r>
              <a:rPr lang="en-US" sz="2800" dirty="0">
                <a:hlinkClick r:id="rId2"/>
              </a:rPr>
              <a:t>consider this</a:t>
            </a:r>
            <a:endParaRPr lang="en-US" dirty="0"/>
          </a:p>
          <a:p>
            <a:pPr>
              <a:buNone/>
            </a:pPr>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marL="514350" indent="-514350" algn="ctr"/>
            <a:r>
              <a:rPr lang="en-US" sz="3200" dirty="0"/>
              <a:t>2. Encoding</a:t>
            </a:r>
          </a:p>
        </p:txBody>
      </p:sp>
      <p:sp>
        <p:nvSpPr>
          <p:cNvPr id="3" name="Content Placeholder 2"/>
          <p:cNvSpPr>
            <a:spLocks noGrp="1"/>
          </p:cNvSpPr>
          <p:nvPr>
            <p:ph idx="1"/>
          </p:nvPr>
        </p:nvSpPr>
        <p:spPr>
          <a:xfrm>
            <a:off x="457200" y="1752600"/>
            <a:ext cx="8229600" cy="4572000"/>
          </a:xfrm>
        </p:spPr>
        <p:txBody>
          <a:bodyPr>
            <a:normAutofit lnSpcReduction="10000"/>
          </a:bodyPr>
          <a:lstStyle/>
          <a:p>
            <a:r>
              <a:rPr lang="en-US" sz="2800" dirty="0"/>
              <a:t>This stage is when you choose the words and images to express the content of your message.</a:t>
            </a:r>
          </a:p>
          <a:p>
            <a:endParaRPr lang="en-US" sz="2800" dirty="0"/>
          </a:p>
          <a:p>
            <a:r>
              <a:rPr lang="en-US" sz="2800" dirty="0"/>
              <a:t>Objective is to choose the words and images which will give your message the best chance of being understood.</a:t>
            </a:r>
          </a:p>
          <a:p>
            <a:endParaRPr lang="en-US" sz="2800" dirty="0"/>
          </a:p>
          <a:p>
            <a:r>
              <a:rPr lang="en-US" sz="2800" dirty="0"/>
              <a:t>Your choice of language is influenced by your assumptions, experiences, gender, education, and even your moods.</a:t>
            </a:r>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sz="3200" dirty="0"/>
              <a:t>3. Transmission</a:t>
            </a:r>
          </a:p>
        </p:txBody>
      </p:sp>
      <p:sp>
        <p:nvSpPr>
          <p:cNvPr id="3" name="Content Placeholder 2"/>
          <p:cNvSpPr>
            <a:spLocks noGrp="1"/>
          </p:cNvSpPr>
          <p:nvPr>
            <p:ph idx="1"/>
          </p:nvPr>
        </p:nvSpPr>
        <p:spPr/>
        <p:txBody>
          <a:bodyPr>
            <a:normAutofit lnSpcReduction="10000"/>
          </a:bodyPr>
          <a:lstStyle/>
          <a:p>
            <a:r>
              <a:rPr lang="en-US" sz="2800" dirty="0"/>
              <a:t>The transmission stage is when you choose an appropriate means to transmit your message</a:t>
            </a:r>
          </a:p>
          <a:p>
            <a:endParaRPr lang="en-US" sz="2800" dirty="0"/>
          </a:p>
          <a:p>
            <a:r>
              <a:rPr lang="en-US" sz="2800" dirty="0"/>
              <a:t>objective is to identify the medium and conditions that will enable the clear reception of your communication </a:t>
            </a:r>
            <a:r>
              <a:rPr lang="en-US" sz="2800" i="1" dirty="0"/>
              <a:t>	</a:t>
            </a:r>
          </a:p>
          <a:p>
            <a:endParaRPr lang="en-US" sz="2800" i="1" dirty="0"/>
          </a:p>
          <a:p>
            <a:r>
              <a:rPr lang="en-US" sz="2800" dirty="0"/>
              <a:t>make sure that you select the best place and time to deliver your information</a:t>
            </a:r>
          </a:p>
          <a:p>
            <a:r>
              <a:rPr lang="en-US" sz="2800" dirty="0">
                <a:hlinkClick r:id="rId2" action="ppaction://hlinkfile"/>
              </a:rPr>
              <a:t>consider this.docx</a:t>
            </a:r>
            <a:endParaRPr lang="en-US" sz="2800" dirty="0"/>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1702</TotalTime>
  <Words>1403</Words>
  <Application>Microsoft Office PowerPoint</Application>
  <PresentationFormat>On-screen Show (4:3)</PresentationFormat>
  <Paragraphs>145</Paragraphs>
  <Slides>32</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Calibri</vt:lpstr>
      <vt:lpstr>Constantia</vt:lpstr>
      <vt:lpstr>Wingdings</vt:lpstr>
      <vt:lpstr>Wingdings 2</vt:lpstr>
      <vt:lpstr>Flow</vt:lpstr>
      <vt:lpstr>  </vt:lpstr>
      <vt:lpstr>PowerPoint Presentation</vt:lpstr>
      <vt:lpstr>PowerPoint Presentation</vt:lpstr>
      <vt:lpstr>The Communication Process</vt:lpstr>
      <vt:lpstr>8 Components of Communication Cycle</vt:lpstr>
      <vt:lpstr>Initiating the Communication Cycle </vt:lpstr>
      <vt:lpstr>AIM</vt:lpstr>
      <vt:lpstr>2. Encoding</vt:lpstr>
      <vt:lpstr>3. Transmission</vt:lpstr>
      <vt:lpstr>Three Steps to Success</vt:lpstr>
      <vt:lpstr>PowerPoint Presentation</vt:lpstr>
      <vt:lpstr>Closing the Loop </vt:lpstr>
      <vt:lpstr>PowerPoint Presentation</vt:lpstr>
      <vt:lpstr>PowerPoint Presentation</vt:lpstr>
      <vt:lpstr>Overcoming the Barriers </vt:lpstr>
      <vt:lpstr>PowerPoint Presentation</vt:lpstr>
      <vt:lpstr>7Cs of Effective Communication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Writing for the reader: You attitude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Communication Process</dc:title>
  <dc:creator/>
  <cp:lastModifiedBy>Ms. Smita Sail</cp:lastModifiedBy>
  <cp:revision>80</cp:revision>
  <dcterms:created xsi:type="dcterms:W3CDTF">2006-08-16T00:00:00Z</dcterms:created>
  <dcterms:modified xsi:type="dcterms:W3CDTF">2022-02-22T03:33:23Z</dcterms:modified>
</cp:coreProperties>
</file>