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Smita Sail" userId="b8f5c20b-a1b8-46f0-836b-bd805c6b24ca" providerId="ADAL" clId="{2203E61E-F810-4B15-8F13-9EB6C94BD4D5}"/>
    <pc:docChg chg="modSld">
      <pc:chgData name="Ms. Smita Sail" userId="b8f5c20b-a1b8-46f0-836b-bd805c6b24ca" providerId="ADAL" clId="{2203E61E-F810-4B15-8F13-9EB6C94BD4D5}" dt="2021-09-22T05:48:39.023" v="3" actId="20577"/>
      <pc:docMkLst>
        <pc:docMk/>
      </pc:docMkLst>
      <pc:sldChg chg="modSp mod">
        <pc:chgData name="Ms. Smita Sail" userId="b8f5c20b-a1b8-46f0-836b-bd805c6b24ca" providerId="ADAL" clId="{2203E61E-F810-4B15-8F13-9EB6C94BD4D5}" dt="2021-09-22T05:48:39.023" v="3" actId="20577"/>
        <pc:sldMkLst>
          <pc:docMk/>
          <pc:sldMk cId="0" sldId="256"/>
        </pc:sldMkLst>
        <pc:spChg chg="mod">
          <ac:chgData name="Ms. Smita Sail" userId="b8f5c20b-a1b8-46f0-836b-bd805c6b24ca" providerId="ADAL" clId="{2203E61E-F810-4B15-8F13-9EB6C94BD4D5}" dt="2021-09-22T05:48:39.023" v="3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1EF3-5093-41EF-8BC6-82CE1587638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BB887-190B-4978-88AE-E51D1E11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B887-190B-4978-88AE-E51D1E1167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</a:t>
            </a:r>
            <a:r>
              <a:rPr lang="en-US" baseline="0" dirty="0"/>
              <a:t> that in formal situations the sentences are longer and we use advance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B887-190B-4978-88AE-E51D1E11674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could also use happy, glad, lovely pleased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B887-190B-4978-88AE-E51D1E11674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do </a:t>
            </a:r>
            <a:r>
              <a:rPr lang="en-US" dirty="0" err="1"/>
              <a:t>Mr</a:t>
            </a:r>
            <a:r>
              <a:rPr lang="en-US" baseline="0" dirty="0"/>
              <a:t> Desai.: means nice to meet you and not a </a:t>
            </a:r>
            <a:r>
              <a:rPr lang="en-US" baseline="0" dirty="0" err="1"/>
              <a:t>queston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B887-190B-4978-88AE-E51D1E11674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the difference in intonation between ‘and you’ and ‘and you?’  it’s nice to meet you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BB887-190B-4978-88AE-E51D1E11674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yourself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confident and secure about yourself </a:t>
            </a:r>
          </a:p>
          <a:p>
            <a:r>
              <a:rPr lang="en-US" dirty="0"/>
              <a:t>Smile and make eye contact</a:t>
            </a:r>
          </a:p>
          <a:p>
            <a:r>
              <a:rPr lang="en-US" dirty="0"/>
              <a:t>When introducing yourself, say your first and last name</a:t>
            </a:r>
          </a:p>
          <a:p>
            <a:r>
              <a:rPr lang="en-US" dirty="0"/>
              <a:t>Repeat the name of the person you are </a:t>
            </a:r>
            <a:r>
              <a:rPr lang="en-US"/>
              <a:t>introduced to: </a:t>
            </a:r>
            <a:r>
              <a:rPr lang="en-US" dirty="0"/>
              <a:t>nice to meet you, Shelley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say goodbye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Formal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Goodbye. It was a pleasure meeting you 	 The pleasure is mine. I hope to see you soon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 must be on my way. It was nice seeing you again        Likewise. I look forward to seeing you again soon.      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543800" y="2819400"/>
            <a:ext cx="304800" cy="1524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752600" y="4419600"/>
            <a:ext cx="304800" cy="1524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Conversation: Informal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Raksha</a:t>
            </a:r>
            <a:r>
              <a:rPr lang="en-US" dirty="0"/>
              <a:t>: Hello, may name is </a:t>
            </a:r>
            <a:r>
              <a:rPr lang="en-US" dirty="0" err="1"/>
              <a:t>Raksha</a:t>
            </a:r>
            <a:r>
              <a:rPr lang="en-US" dirty="0"/>
              <a:t>.</a:t>
            </a:r>
          </a:p>
          <a:p>
            <a:r>
              <a:rPr lang="en-US" dirty="0" err="1"/>
              <a:t>Hari</a:t>
            </a:r>
            <a:r>
              <a:rPr lang="en-US" dirty="0"/>
              <a:t>: Hi </a:t>
            </a:r>
            <a:r>
              <a:rPr lang="en-US" dirty="0" err="1"/>
              <a:t>Raksha</a:t>
            </a:r>
            <a:r>
              <a:rPr lang="en-US" dirty="0"/>
              <a:t>, I am </a:t>
            </a:r>
            <a:r>
              <a:rPr lang="en-US" dirty="0" err="1"/>
              <a:t>Hari</a:t>
            </a:r>
            <a:endParaRPr lang="en-US" dirty="0"/>
          </a:p>
          <a:p>
            <a:r>
              <a:rPr lang="en-US" dirty="0" err="1"/>
              <a:t>Raksha</a:t>
            </a:r>
            <a:r>
              <a:rPr lang="en-US" dirty="0"/>
              <a:t>: Nice to meet you</a:t>
            </a:r>
          </a:p>
          <a:p>
            <a:r>
              <a:rPr lang="en-US" dirty="0" err="1"/>
              <a:t>Hari</a:t>
            </a:r>
            <a:r>
              <a:rPr lang="en-US" dirty="0"/>
              <a:t>: nice to meet you too</a:t>
            </a:r>
          </a:p>
          <a:p>
            <a:r>
              <a:rPr lang="en-US" dirty="0" err="1"/>
              <a:t>Raksha</a:t>
            </a:r>
            <a:r>
              <a:rPr lang="en-US" dirty="0"/>
              <a:t>: This is my Friend </a:t>
            </a:r>
            <a:r>
              <a:rPr lang="en-US" dirty="0" err="1"/>
              <a:t>Sujith</a:t>
            </a:r>
            <a:r>
              <a:rPr lang="en-US" dirty="0"/>
              <a:t>.</a:t>
            </a:r>
          </a:p>
          <a:p>
            <a:r>
              <a:rPr lang="en-US" dirty="0" err="1"/>
              <a:t>Hari</a:t>
            </a:r>
            <a:r>
              <a:rPr lang="en-US" dirty="0"/>
              <a:t>: Yes, I know. We have already met. How are you </a:t>
            </a:r>
            <a:r>
              <a:rPr lang="en-US" dirty="0" err="1"/>
              <a:t>Sujith</a:t>
            </a:r>
            <a:r>
              <a:rPr lang="en-US" dirty="0"/>
              <a:t>.</a:t>
            </a:r>
          </a:p>
          <a:p>
            <a:r>
              <a:rPr lang="en-US" dirty="0" err="1"/>
              <a:t>Sujith</a:t>
            </a:r>
            <a:r>
              <a:rPr lang="en-US" dirty="0"/>
              <a:t>: Great, Thanks. And You?</a:t>
            </a:r>
          </a:p>
          <a:p>
            <a:r>
              <a:rPr lang="en-US" dirty="0" err="1"/>
              <a:t>Hari</a:t>
            </a:r>
            <a:r>
              <a:rPr lang="en-US" dirty="0"/>
              <a:t>: Fine, Thanks</a:t>
            </a:r>
          </a:p>
          <a:p>
            <a:r>
              <a:rPr lang="en-US" dirty="0" err="1"/>
              <a:t>Raksha</a:t>
            </a:r>
            <a:r>
              <a:rPr lang="en-US" dirty="0"/>
              <a:t>: We must be on our way now. See you later, Bye.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Conversation: formal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Raksha</a:t>
            </a:r>
            <a:r>
              <a:rPr lang="en-US" dirty="0"/>
              <a:t>: Good morning, I don’t think we have met. Let me introduce myself. I am </a:t>
            </a:r>
            <a:r>
              <a:rPr lang="en-US" dirty="0" err="1"/>
              <a:t>Raksha</a:t>
            </a:r>
            <a:r>
              <a:rPr lang="en-US" dirty="0"/>
              <a:t> </a:t>
            </a:r>
            <a:r>
              <a:rPr lang="en-US" dirty="0" err="1"/>
              <a:t>Jha</a:t>
            </a:r>
            <a:endParaRPr lang="en-US" dirty="0"/>
          </a:p>
          <a:p>
            <a:r>
              <a:rPr lang="en-US" dirty="0" err="1"/>
              <a:t>Hari</a:t>
            </a:r>
            <a:r>
              <a:rPr lang="en-US" dirty="0"/>
              <a:t>: Nice to meet you Ms. </a:t>
            </a:r>
            <a:r>
              <a:rPr lang="en-US" dirty="0" err="1"/>
              <a:t>Jha</a:t>
            </a:r>
            <a:r>
              <a:rPr lang="en-US" dirty="0"/>
              <a:t>, My name is </a:t>
            </a:r>
            <a:r>
              <a:rPr lang="en-US" dirty="0" err="1"/>
              <a:t>Hari</a:t>
            </a:r>
            <a:r>
              <a:rPr lang="en-US" dirty="0"/>
              <a:t> Desai</a:t>
            </a:r>
          </a:p>
          <a:p>
            <a:r>
              <a:rPr lang="en-US" dirty="0" err="1"/>
              <a:t>Raksha</a:t>
            </a:r>
            <a:r>
              <a:rPr lang="en-US" dirty="0"/>
              <a:t>: pleased to meet you too Mr. Desai. Let me introduce my colleague </a:t>
            </a:r>
            <a:r>
              <a:rPr lang="en-US" dirty="0" err="1"/>
              <a:t>Sujith</a:t>
            </a:r>
            <a:r>
              <a:rPr lang="en-US" dirty="0"/>
              <a:t> </a:t>
            </a:r>
            <a:r>
              <a:rPr lang="en-US" dirty="0" err="1"/>
              <a:t>Sarkar</a:t>
            </a:r>
            <a:r>
              <a:rPr lang="en-US" dirty="0"/>
              <a:t>.</a:t>
            </a:r>
          </a:p>
          <a:p>
            <a:r>
              <a:rPr lang="en-US" dirty="0" err="1"/>
              <a:t>Hari</a:t>
            </a:r>
            <a:r>
              <a:rPr lang="en-US" dirty="0"/>
              <a:t>: well, Actually we have already met. Hello Mr. </a:t>
            </a:r>
            <a:r>
              <a:rPr lang="en-US" dirty="0" err="1"/>
              <a:t>Sarkar</a:t>
            </a:r>
            <a:r>
              <a:rPr lang="en-US" dirty="0"/>
              <a:t>. How are you?</a:t>
            </a:r>
          </a:p>
          <a:p>
            <a:r>
              <a:rPr lang="en-US" dirty="0" err="1"/>
              <a:t>Sujith</a:t>
            </a:r>
            <a:r>
              <a:rPr lang="en-US" dirty="0"/>
              <a:t>: Very well, Thank you. It’s nice to see you again</a:t>
            </a:r>
          </a:p>
          <a:p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: And you.</a:t>
            </a:r>
          </a:p>
          <a:p>
            <a:r>
              <a:rPr lang="en-US" dirty="0"/>
              <a:t>Well, we got to go. It was a pleasure meeting you. Hope to see you soon again. Good bye.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Art of Making Introductions: Four Steps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introducing the ‘lesser-ranking’ (socially, professionally, by age or seniority) to the ‘higher-ranking’ person. Here are four steps:</a:t>
            </a:r>
          </a:p>
          <a:p>
            <a:pPr lvl="0"/>
            <a:r>
              <a:rPr lang="en-US" dirty="0">
                <a:latin typeface="+mj-lt"/>
              </a:rPr>
              <a:t>First, state the name of the person being introduced to.</a:t>
            </a:r>
          </a:p>
          <a:p>
            <a:pPr lvl="0"/>
            <a:r>
              <a:rPr lang="en-US" dirty="0">
                <a:latin typeface="+mj-lt"/>
              </a:rPr>
              <a:t>Second, say “I would like to introduce…” or, “please meet” or, “this is,” etc.</a:t>
            </a:r>
          </a:p>
          <a:p>
            <a:pPr lvl="0"/>
            <a:r>
              <a:rPr lang="en-US" dirty="0">
                <a:latin typeface="+mj-lt"/>
              </a:rPr>
              <a:t>Third, state the name of the person being introduced. This is the ‘lower-ranking’ person. (example: </a:t>
            </a:r>
            <a:r>
              <a:rPr lang="en-US" dirty="0" err="1">
                <a:latin typeface="+mj-lt"/>
              </a:rPr>
              <a:t>Mr</a:t>
            </a:r>
            <a:r>
              <a:rPr lang="en-US" dirty="0">
                <a:latin typeface="+mj-lt"/>
              </a:rPr>
              <a:t>, Desai, please meet my colleague </a:t>
            </a:r>
            <a:r>
              <a:rPr lang="en-US" dirty="0" err="1">
                <a:latin typeface="+mj-lt"/>
              </a:rPr>
              <a:t>Sonali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Prabhu</a:t>
            </a:r>
            <a:r>
              <a:rPr lang="en-US" dirty="0">
                <a:latin typeface="+mj-lt"/>
              </a:rPr>
              <a:t>)</a:t>
            </a:r>
          </a:p>
          <a:p>
            <a:pPr lvl="0"/>
            <a:r>
              <a:rPr lang="en-US" dirty="0">
                <a:latin typeface="+mj-lt"/>
              </a:rPr>
              <a:t>Finally, offer some details about each, as appropriate. Add a snippet of information about a topic of common interest between the two parties. Do not elaborate. This will help them connect and pursue a conversation.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304801"/>
          <a:ext cx="8305800" cy="586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Higher Ranking Person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Lower Ranking Person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Example: Introduce lower-ranking person to higher-ranking person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An older person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 younger person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“Grandma, this is my neighbour, John”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senior professional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junior professional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“Mrs. President, this is Mr. Analyst”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customer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team of employees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“Mr. Customer, this is my sales team”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0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guest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host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“Ms. New Yorker, this is my daughter, Sarah”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guest from out-of-town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 local guest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“Mr. Australian, this is my neighbour Janet”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7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Peer from another company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Peer from your company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“Mr.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IBMer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, this is Ms. Edwards”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/>
              <a:t>An older person - A younger person</a:t>
            </a:r>
          </a:p>
          <a:p>
            <a:r>
              <a:rPr lang="en-US" dirty="0"/>
              <a:t>A junior professional - A senior professional-</a:t>
            </a:r>
          </a:p>
          <a:p>
            <a:r>
              <a:rPr lang="en-US" dirty="0"/>
              <a:t>A customer- A team of employees</a:t>
            </a:r>
          </a:p>
          <a:p>
            <a:r>
              <a:rPr lang="en-US" dirty="0"/>
              <a:t>A host- A guest</a:t>
            </a:r>
          </a:p>
          <a:p>
            <a:r>
              <a:rPr lang="en-US" dirty="0"/>
              <a:t>A guest from out-of-town- A local guest</a:t>
            </a:r>
          </a:p>
          <a:p>
            <a:r>
              <a:rPr lang="en-US" dirty="0"/>
              <a:t>Peer from another company- Peer from your company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Expressions: Introductions and Greetings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introduce yourself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in an Informal situation:</a:t>
            </a:r>
          </a:p>
          <a:p>
            <a:pPr>
              <a:buNone/>
            </a:pPr>
            <a:r>
              <a:rPr lang="en-US" dirty="0"/>
              <a:t>Hi.. I am</a:t>
            </a:r>
          </a:p>
          <a:p>
            <a:pPr>
              <a:buNone/>
            </a:pPr>
            <a:r>
              <a:rPr lang="en-US" dirty="0"/>
              <a:t>Hello, my name is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introduce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229600" cy="5821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Formal situation</a:t>
            </a:r>
          </a:p>
          <a:p>
            <a:pPr>
              <a:buNone/>
            </a:pPr>
            <a:r>
              <a:rPr lang="en-US" dirty="0"/>
              <a:t>Hello, I don’t think we have met. Let me introduce myself. My name is…</a:t>
            </a:r>
          </a:p>
          <a:p>
            <a:pPr>
              <a:buNone/>
            </a:pPr>
            <a:r>
              <a:rPr lang="en-US" dirty="0"/>
              <a:t>Good afternoon/ good morning/good evening Allow me to introduce myself. My name is…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introduce someone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 </a:t>
            </a:r>
          </a:p>
          <a:p>
            <a:pPr>
              <a:buNone/>
            </a:pPr>
            <a:r>
              <a:rPr lang="en-US" dirty="0"/>
              <a:t>This is my friend, Hari</a:t>
            </a:r>
          </a:p>
          <a:p>
            <a:pPr>
              <a:buNone/>
            </a:pPr>
            <a:r>
              <a:rPr lang="en-US" dirty="0"/>
              <a:t>Meet my friend, </a:t>
            </a:r>
            <a:r>
              <a:rPr lang="en-US" dirty="0" err="1"/>
              <a:t>Hari</a:t>
            </a:r>
            <a:endParaRPr lang="en-US" dirty="0"/>
          </a:p>
          <a:p>
            <a:pPr>
              <a:buNone/>
            </a:pPr>
            <a:r>
              <a:rPr lang="en-US" dirty="0"/>
              <a:t>Formal</a:t>
            </a:r>
          </a:p>
          <a:p>
            <a:pPr>
              <a:buNone/>
            </a:pPr>
            <a:r>
              <a:rPr lang="en-US" dirty="0"/>
              <a:t>May I/ let me/ allow me to introduce my colleague Hari Desai</a:t>
            </a:r>
          </a:p>
          <a:p>
            <a:pPr>
              <a:buNone/>
            </a:pPr>
            <a:r>
              <a:rPr lang="en-US" dirty="0"/>
              <a:t>I would like you to meet my colleague, Hari Desai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say after the 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</a:t>
            </a:r>
          </a:p>
          <a:p>
            <a:pPr>
              <a:buNone/>
            </a:pPr>
            <a:r>
              <a:rPr lang="en-US" dirty="0"/>
              <a:t>Hi Hari, Nice to meet you     Nice to meet you too</a:t>
            </a:r>
          </a:p>
          <a:p>
            <a:pPr>
              <a:buNone/>
            </a:pPr>
            <a:r>
              <a:rPr lang="en-US" dirty="0"/>
              <a:t>Hello Hari, I am happy to meet you      lovely meeting you too.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724400" y="2514600"/>
            <a:ext cx="304800" cy="762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00800" y="3581400"/>
            <a:ext cx="304800" cy="762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say after the 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</a:t>
            </a:r>
          </a:p>
          <a:p>
            <a:pPr>
              <a:buNone/>
            </a:pPr>
            <a:r>
              <a:rPr lang="en-US" dirty="0"/>
              <a:t>It’s a pleasure to meet you </a:t>
            </a:r>
            <a:r>
              <a:rPr lang="en-US" dirty="0" err="1"/>
              <a:t>Mr</a:t>
            </a:r>
            <a:r>
              <a:rPr lang="en-US" dirty="0"/>
              <a:t> Hari 	I’m very pleased to meet you too.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400800" y="2514600"/>
            <a:ext cx="304800" cy="762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 people you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Informal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Hi Hari. How are you	Fine, thanks. And you?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Hello Hari, how are you doing 		Great, thanks, how about you?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495800" y="3124200"/>
            <a:ext cx="304800" cy="762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096000" y="4724400"/>
            <a:ext cx="304800" cy="762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 people you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Good morning Mr. Desai, How are you today?  </a:t>
            </a:r>
          </a:p>
          <a:p>
            <a:pPr>
              <a:buNone/>
            </a:pPr>
            <a:r>
              <a:rPr lang="en-US" dirty="0"/>
              <a:t>I am very well, thank you. And you?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Hello Mr. Desai, it is nice to meet you again     And you. 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458200" y="2438400"/>
            <a:ext cx="304800" cy="2286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001000" y="4191000"/>
            <a:ext cx="304800" cy="2286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say goodbye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Informal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 must go. Catch you later     OK. See you later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 will be off now. Speak to you later 	   Sure, take care	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105400" y="2514600"/>
            <a:ext cx="304800" cy="1524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705600" y="3048000"/>
            <a:ext cx="304800" cy="152400"/>
          </a:xfrm>
          <a:prstGeom prst="rightArrow">
            <a:avLst>
              <a:gd name="adj1" fmla="val 50000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947</Words>
  <Application>Microsoft Office PowerPoint</Application>
  <PresentationFormat>On-screen Show (4:3)</PresentationFormat>
  <Paragraphs>111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Introducing yourself</vt:lpstr>
      <vt:lpstr>Expressions: Introductions and Greetings</vt:lpstr>
      <vt:lpstr>How to introduce yourself</vt:lpstr>
      <vt:lpstr>How to introduce someone else</vt:lpstr>
      <vt:lpstr>What to say after the introductions</vt:lpstr>
      <vt:lpstr>What to say after the introductions</vt:lpstr>
      <vt:lpstr>Greeting people you know</vt:lpstr>
      <vt:lpstr>Greeting people you know</vt:lpstr>
      <vt:lpstr>How to say goodbye</vt:lpstr>
      <vt:lpstr>How to say goodbye</vt:lpstr>
      <vt:lpstr>Conversation: Informal</vt:lpstr>
      <vt:lpstr>Conversation: formal</vt:lpstr>
      <vt:lpstr>Art of Making Introductions: Four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yourself</dc:title>
  <dc:creator>Administrator</dc:creator>
  <cp:lastModifiedBy>Ms. Smita Sail</cp:lastModifiedBy>
  <cp:revision>22</cp:revision>
  <dcterms:created xsi:type="dcterms:W3CDTF">2006-08-16T00:00:00Z</dcterms:created>
  <dcterms:modified xsi:type="dcterms:W3CDTF">2021-09-22T05:48:55Z</dcterms:modified>
</cp:coreProperties>
</file>