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6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1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7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1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F0FC-F427-4BBA-A35E-58CA196388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A3974-A0A5-4C2D-B895-B883E494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65.0.80.43:3000/" TargetMode="External"/><Relationship Id="rId2" Type="http://schemas.openxmlformats.org/officeDocument/2006/relationships/hyperlink" Target="https://github.com/nitinsaini1008/mbm_minor_projec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github.com/facebook/rea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tinsaini1008/mbm_minor_proje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andas.pydata.org" TargetMode="External"/><Relationship Id="rId2" Type="http://schemas.openxmlformats.org/officeDocument/2006/relationships/hyperlink" Target="https://github.com/pandas-dev/panda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github.com/scikit-learn/scikit-learn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github.com/matplotlib/matplotlib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project.com/" TargetMode="External"/><Relationship Id="rId2" Type="http://schemas.openxmlformats.org/officeDocument/2006/relationships/hyperlink" Target="https://github.com/django/django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und.django-rest-framework.org/topics/funding/" TargetMode="External"/><Relationship Id="rId2" Type="http://schemas.openxmlformats.org/officeDocument/2006/relationships/hyperlink" Target="https://github.com/encode/django-rest-framework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For Bengaluru City Website</a:t>
            </a:r>
            <a:br>
              <a:rPr lang="en-US" sz="2400" dirty="0"/>
            </a:b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  <a:hlinkClick r:id="rId2"/>
              </a:rPr>
              <a:t>&lt;Link to GitHub Repository&gt;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  <a:hlinkClick r:id="rId3"/>
              </a:rPr>
              <a:t>&lt;Link to website&gt;</a:t>
            </a:r>
            <a:r>
              <a:rPr lang="en-US" sz="3600" dirty="0">
                <a:solidFill>
                  <a:srgbClr val="C00000"/>
                </a:solidFill>
              </a:rPr>
              <a:t>	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030216"/>
            <a:ext cx="2264296" cy="11269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Mahak Jain</a:t>
            </a:r>
          </a:p>
          <a:p>
            <a:r>
              <a:rPr lang="en-US" sz="2400" dirty="0"/>
              <a:t>19UCSE4030</a:t>
            </a:r>
          </a:p>
          <a:p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Sem (CSE)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Minor Project Presentation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1571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Department of Computer Science &amp; Engineering</a:t>
            </a:r>
          </a:p>
          <a:p>
            <a:r>
              <a:rPr lang="en-US" sz="2800" dirty="0"/>
              <a:t>M.B.M. Engineering College, Jodhpur</a:t>
            </a:r>
            <a:endParaRPr lang="en-IN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ADE4C8-DAD5-4B29-B114-EC3519DC20BE}"/>
              </a:ext>
            </a:extLst>
          </p:cNvPr>
          <p:cNvSpPr txBox="1">
            <a:spLocks/>
          </p:cNvSpPr>
          <p:nvPr/>
        </p:nvSpPr>
        <p:spPr>
          <a:xfrm>
            <a:off x="3633664" y="4031704"/>
            <a:ext cx="2264296" cy="1126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Nitin Saini</a:t>
            </a:r>
          </a:p>
          <a:p>
            <a:r>
              <a:rPr lang="en-US" sz="2400" dirty="0"/>
              <a:t>19UCSE4010</a:t>
            </a:r>
          </a:p>
          <a:p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Sem (CSE)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DB9D8E-4D6B-4837-88CF-547F9D35E4FD}"/>
              </a:ext>
            </a:extLst>
          </p:cNvPr>
          <p:cNvSpPr txBox="1">
            <a:spLocks/>
          </p:cNvSpPr>
          <p:nvPr/>
        </p:nvSpPr>
        <p:spPr>
          <a:xfrm>
            <a:off x="6242006" y="4030931"/>
            <a:ext cx="2264296" cy="1126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Alok Bharat Tiwari</a:t>
            </a:r>
          </a:p>
          <a:p>
            <a:r>
              <a:rPr lang="en-US" sz="2400" dirty="0"/>
              <a:t>19UCSE4001</a:t>
            </a:r>
          </a:p>
          <a:p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Sem (CSE)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752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Details of Other Open Source Projects Used (6)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 Title: React</a:t>
            </a:r>
          </a:p>
          <a:p>
            <a:r>
              <a:rPr lang="en-US" dirty="0"/>
              <a:t>Project Description: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is a library for building composable user interfaces. It encourages the creation of reusable UI components, which present data that changes over time. Lots of people use React as the V in MVC. React abstracts away the DOM from you, offering a simpler programming model and better performance.</a:t>
            </a:r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https://github.com/facebook/react</a:t>
            </a:r>
            <a:endParaRPr lang="en-US" dirty="0"/>
          </a:p>
          <a:p>
            <a:r>
              <a:rPr lang="en-US" dirty="0"/>
              <a:t>Project Homepage (if any): </a:t>
            </a:r>
            <a:r>
              <a:rPr lang="en-US" dirty="0">
                <a:hlinkClick r:id="rId3"/>
              </a:rPr>
              <a:t>https://reactjs.org/</a:t>
            </a:r>
            <a:endParaRPr lang="en-US" dirty="0"/>
          </a:p>
          <a:p>
            <a:r>
              <a:rPr lang="en-US" dirty="0"/>
              <a:t>Year Started: 2013</a:t>
            </a:r>
          </a:p>
          <a:p>
            <a:r>
              <a:rPr lang="en-US" dirty="0"/>
              <a:t>No. of Contributors: 1513</a:t>
            </a:r>
          </a:p>
          <a:p>
            <a:r>
              <a:rPr lang="en-US" dirty="0"/>
              <a:t>No. of Major Releases: 96</a:t>
            </a:r>
          </a:p>
          <a:p>
            <a:r>
              <a:rPr lang="en-US" dirty="0"/>
              <a:t>Maintained by (if any): Facebook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1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Details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dirty="0"/>
              <a:t>Project Title: House Price Prediction For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  <a:latin typeface="Inter"/>
              </a:rPr>
              <a:t>Bengaluru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en-US" dirty="0"/>
              <a:t>City</a:t>
            </a:r>
          </a:p>
          <a:p>
            <a:pPr marL="0" indent="0" algn="l" fontAlgn="base">
              <a:buNone/>
            </a:pPr>
            <a:r>
              <a:rPr lang="en-US" dirty="0"/>
              <a:t> 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Goals / Problems to be solved:</a:t>
            </a:r>
          </a:p>
          <a:p>
            <a:pPr lvl="1"/>
            <a:r>
              <a:rPr lang="en-US" dirty="0"/>
              <a:t>Goal : To predict the price of a house in the city of Bengaluru on the basis of location, total sqft area, no of bathrooms, no. of bedrooms, locality, etc.</a:t>
            </a:r>
          </a:p>
          <a:p>
            <a:endParaRPr lang="en-US" dirty="0"/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https://github.com/nitinsaini1008/mbm_minor_project/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Technical Details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Programming Language(s) Used:</a:t>
            </a:r>
          </a:p>
          <a:p>
            <a:pPr lvl="1"/>
            <a:r>
              <a:rPr lang="en-US" dirty="0"/>
              <a:t>For Backend:</a:t>
            </a:r>
          </a:p>
          <a:p>
            <a:pPr lvl="2"/>
            <a:r>
              <a:rPr lang="en-US" dirty="0"/>
              <a:t>Python </a:t>
            </a:r>
          </a:p>
          <a:p>
            <a:pPr lvl="2"/>
            <a:r>
              <a:rPr lang="en-US" dirty="0"/>
              <a:t>Django</a:t>
            </a:r>
          </a:p>
          <a:p>
            <a:pPr lvl="2"/>
            <a:r>
              <a:rPr lang="en-US" dirty="0"/>
              <a:t>Django Rest Framework</a:t>
            </a:r>
          </a:p>
          <a:p>
            <a:pPr marL="457200" lvl="1" indent="0">
              <a:buNone/>
            </a:pPr>
            <a:r>
              <a:rPr lang="en-US" dirty="0"/>
              <a:t>- For Machine Learning :</a:t>
            </a:r>
          </a:p>
          <a:p>
            <a:pPr lvl="2"/>
            <a:r>
              <a:rPr lang="en-US" dirty="0"/>
              <a:t>Python (Libraries used pandas,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, matplotlib, </a:t>
            </a:r>
            <a:r>
              <a:rPr lang="en-US" dirty="0" err="1"/>
              <a:t>seaborn,pickle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Applied </a:t>
            </a:r>
            <a:r>
              <a:rPr lang="en-US" dirty="0" err="1"/>
              <a:t>XGBoost</a:t>
            </a:r>
            <a:r>
              <a:rPr lang="en-US" dirty="0"/>
              <a:t> Regressor and got accuracy of 86 %</a:t>
            </a:r>
          </a:p>
          <a:p>
            <a:pPr lvl="1"/>
            <a:r>
              <a:rPr lang="en-US" dirty="0"/>
              <a:t>For Frontend :</a:t>
            </a:r>
          </a:p>
          <a:p>
            <a:pPr lvl="2"/>
            <a:r>
              <a:rPr lang="en-US" dirty="0"/>
              <a:t>React</a:t>
            </a:r>
          </a:p>
          <a:p>
            <a:pPr lvl="2"/>
            <a:r>
              <a:rPr lang="en-US" dirty="0"/>
              <a:t>HTML, JavaScript, CSS</a:t>
            </a:r>
          </a:p>
          <a:p>
            <a:pPr lvl="2"/>
            <a:endParaRPr lang="en-US" dirty="0"/>
          </a:p>
          <a:p>
            <a:r>
              <a:rPr lang="en-US" dirty="0"/>
              <a:t>Target Users: People buying property in Bengaluru city, Property Dealers, Builders</a:t>
            </a:r>
          </a:p>
          <a:p>
            <a:r>
              <a:rPr lang="en-US" dirty="0"/>
              <a:t>No. of other Open Source Projects Used: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Maturity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Project’s maturity:</a:t>
            </a:r>
          </a:p>
          <a:p>
            <a:pPr lvl="1"/>
            <a:r>
              <a:rPr lang="en-US" dirty="0"/>
              <a:t>Intermediate</a:t>
            </a:r>
          </a:p>
          <a:p>
            <a:pPr lvl="1"/>
            <a:endParaRPr lang="en-US" dirty="0"/>
          </a:p>
          <a:p>
            <a:r>
              <a:rPr lang="en-US" dirty="0"/>
              <a:t>How many Contributors do you expect in this project in next One Year:10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many Users do you expect for this project in next One Year: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Details of Other Open Source Projects Used (1)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Title: Pandas Library</a:t>
            </a:r>
          </a:p>
          <a:p>
            <a:r>
              <a:rPr lang="en-US" dirty="0"/>
              <a:t>Project Description: Pandas is a software library written for the Python programming language for data manipulation and analysis</a:t>
            </a:r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https://github.com/pandas-dev/pandas.git</a:t>
            </a:r>
            <a:endParaRPr lang="en-US" dirty="0"/>
          </a:p>
          <a:p>
            <a:r>
              <a:rPr lang="en-US" dirty="0"/>
              <a:t>Project Homepage (if any):</a:t>
            </a:r>
            <a:r>
              <a:rPr lang="en-US" dirty="0">
                <a:hlinkClick r:id="rId3" action="ppaction://hlinkfile"/>
              </a:rPr>
              <a:t>pandas.pydata.org</a:t>
            </a:r>
            <a:endParaRPr lang="en-US" dirty="0"/>
          </a:p>
          <a:p>
            <a:r>
              <a:rPr lang="en-US" dirty="0"/>
              <a:t>Year Started: 2008</a:t>
            </a:r>
          </a:p>
          <a:p>
            <a:r>
              <a:rPr lang="en-US" dirty="0"/>
              <a:t>No. of Contributors: 2476</a:t>
            </a:r>
          </a:p>
          <a:p>
            <a:r>
              <a:rPr lang="en-US" dirty="0"/>
              <a:t>No. of Major Releases: 80</a:t>
            </a:r>
          </a:p>
          <a:p>
            <a:r>
              <a:rPr lang="en-US" dirty="0"/>
              <a:t>Maintained by : Community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4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Details of Other Open Source Projects Used (2)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Title: Scikit-learn library</a:t>
            </a:r>
          </a:p>
          <a:p>
            <a:r>
              <a:rPr lang="en-US" dirty="0"/>
              <a:t>Project Description: Scikit-learn is a library in Python that provides many unsupervised and supervised learning algorithms. </a:t>
            </a:r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https://github.com/scikit-learn/scikit-learn.git</a:t>
            </a:r>
            <a:endParaRPr lang="en-US" dirty="0"/>
          </a:p>
          <a:p>
            <a:r>
              <a:rPr lang="en-US" dirty="0"/>
              <a:t>Project Homepage (if any): </a:t>
            </a:r>
            <a:r>
              <a:rPr lang="en-US" dirty="0">
                <a:hlinkClick r:id="rId3"/>
              </a:rPr>
              <a:t>https://scikit-learn.org/</a:t>
            </a:r>
            <a:endParaRPr lang="en-US" dirty="0"/>
          </a:p>
          <a:p>
            <a:r>
              <a:rPr lang="en-US" dirty="0"/>
              <a:t>Year Started: 2007</a:t>
            </a:r>
          </a:p>
          <a:p>
            <a:r>
              <a:rPr lang="en-US" dirty="0"/>
              <a:t>No. of Contributors: 2109</a:t>
            </a:r>
          </a:p>
          <a:p>
            <a:r>
              <a:rPr lang="en-US" dirty="0"/>
              <a:t>No. of Major Releases: 24</a:t>
            </a:r>
          </a:p>
          <a:p>
            <a:r>
              <a:rPr lang="en-US" dirty="0"/>
              <a:t>Maintained by : Sloan Foundation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96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Details of Other Open Source Projects Used (3)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Title: Matplotlib library</a:t>
            </a:r>
          </a:p>
          <a:p>
            <a:r>
              <a:rPr lang="en-US" dirty="0"/>
              <a:t>Project Description: Matplotlib is a cross-platform, data visualization and graphical plotting library for Python and its numerical extension NumPy</a:t>
            </a:r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https://github.com/matplotlib/matplotlib.git</a:t>
            </a:r>
            <a:endParaRPr lang="en-US" dirty="0"/>
          </a:p>
          <a:p>
            <a:r>
              <a:rPr lang="en-US" dirty="0"/>
              <a:t>Project Homepage (if any): </a:t>
            </a:r>
            <a:r>
              <a:rPr lang="en-US" dirty="0">
                <a:hlinkClick r:id="rId3"/>
              </a:rPr>
              <a:t>https://matplotlib.org/</a:t>
            </a:r>
            <a:endParaRPr lang="en-US" dirty="0"/>
          </a:p>
          <a:p>
            <a:r>
              <a:rPr lang="en-US" dirty="0"/>
              <a:t>Year Started: 2003</a:t>
            </a:r>
          </a:p>
          <a:p>
            <a:r>
              <a:rPr lang="en-US" dirty="0"/>
              <a:t>No. of Contributors: 1123</a:t>
            </a:r>
          </a:p>
          <a:p>
            <a:r>
              <a:rPr lang="en-US" dirty="0"/>
              <a:t>No. of Major Releases: 60</a:t>
            </a:r>
          </a:p>
          <a:p>
            <a:r>
              <a:rPr lang="en-US" dirty="0"/>
              <a:t>Maintained by : Michael </a:t>
            </a:r>
            <a:r>
              <a:rPr lang="en-US" dirty="0" err="1"/>
              <a:t>Droettboom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Details of Other Open Source Projects Used (4)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Title: Django</a:t>
            </a:r>
          </a:p>
          <a:p>
            <a:r>
              <a:rPr lang="en-US" dirty="0"/>
              <a:t>Project Description: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Django is a high-level Python web framework that encourages rapid development and clean, pragmatic design.</a:t>
            </a:r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https://github.com/django/django.git</a:t>
            </a:r>
            <a:endParaRPr lang="en-US" dirty="0"/>
          </a:p>
          <a:p>
            <a:r>
              <a:rPr lang="en-US" dirty="0"/>
              <a:t>Project Homepage (if any): </a:t>
            </a:r>
            <a:r>
              <a:rPr lang="en-US" dirty="0">
                <a:hlinkClick r:id="rId3"/>
              </a:rPr>
              <a:t>http://www.djangoproject.com/</a:t>
            </a:r>
            <a:endParaRPr lang="en-US" dirty="0"/>
          </a:p>
          <a:p>
            <a:r>
              <a:rPr lang="en-US" dirty="0"/>
              <a:t>Year Started: 2005</a:t>
            </a:r>
          </a:p>
          <a:p>
            <a:r>
              <a:rPr lang="en-US" dirty="0"/>
              <a:t>No. of Contributors: 2123</a:t>
            </a:r>
          </a:p>
          <a:p>
            <a:r>
              <a:rPr lang="en-US" dirty="0"/>
              <a:t>No. of Major Releases: 12</a:t>
            </a:r>
          </a:p>
          <a:p>
            <a:r>
              <a:rPr lang="en-US" dirty="0"/>
              <a:t>Maintained by (if any): Django Software Foundation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9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Details of Other Open Source Projects Used (5)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 Title: Django Rest Framework</a:t>
            </a:r>
          </a:p>
          <a:p>
            <a:r>
              <a:rPr lang="en-US" dirty="0"/>
              <a:t>Project Description: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Django REST Framework is a flexible and robust tool kit that makes it easy for developers to build web APIs. It also offers class-based generalized views and serializers for the API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/>
              <a:t>Repository URL: </a:t>
            </a:r>
            <a:r>
              <a:rPr lang="en-US" dirty="0">
                <a:hlinkClick r:id="rId2"/>
              </a:rPr>
              <a:t>https://github.com/encode/django-rest-framework.git</a:t>
            </a:r>
            <a:endParaRPr lang="en-US" dirty="0"/>
          </a:p>
          <a:p>
            <a:r>
              <a:rPr lang="en-US" dirty="0"/>
              <a:t>Project Homepage (if any): </a:t>
            </a:r>
            <a:r>
              <a:rPr lang="en-US" dirty="0">
                <a:hlinkClick r:id="rId3"/>
              </a:rPr>
              <a:t>https://fund.django-rest-framework.org/topics/funding/</a:t>
            </a:r>
            <a:endParaRPr lang="en-US" dirty="0"/>
          </a:p>
          <a:p>
            <a:r>
              <a:rPr lang="en-US" dirty="0"/>
              <a:t>Year Started: 2008</a:t>
            </a:r>
          </a:p>
          <a:p>
            <a:r>
              <a:rPr lang="en-US" dirty="0"/>
              <a:t>No. of Contributors: 1099</a:t>
            </a:r>
          </a:p>
          <a:p>
            <a:r>
              <a:rPr lang="en-US" dirty="0"/>
              <a:t>No. of Major Releases: 14</a:t>
            </a:r>
          </a:p>
          <a:p>
            <a:r>
              <a:rPr lang="en-US" dirty="0"/>
              <a:t>Maintained by (if any): Tim Allen of The Wharton School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22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825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Helvetica Neue</vt:lpstr>
      <vt:lpstr>Inter</vt:lpstr>
      <vt:lpstr>Times New Roman</vt:lpstr>
      <vt:lpstr>Office Theme</vt:lpstr>
      <vt:lpstr>House Price Prediction For Bengaluru City Website  &lt;Link to GitHub Repository&gt; &lt;Link to website&gt; </vt:lpstr>
      <vt:lpstr>Project Details</vt:lpstr>
      <vt:lpstr>Technical Details</vt:lpstr>
      <vt:lpstr>Project Maturity</vt:lpstr>
      <vt:lpstr>Details of Other Open Source Projects Used (1)</vt:lpstr>
      <vt:lpstr>Details of Other Open Source Projects Used (2)</vt:lpstr>
      <vt:lpstr>Details of Other Open Source Projects Used (3)</vt:lpstr>
      <vt:lpstr>Details of Other Open Source Projects Used (4)</vt:lpstr>
      <vt:lpstr>Details of Other Open Source Projects Used (5)</vt:lpstr>
      <vt:lpstr>Details of Other Open Source Projects Used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&lt;Repository Name&gt;</dc:title>
  <dc:creator>Abhishek</dc:creator>
  <cp:lastModifiedBy>MAHAK JAIN</cp:lastModifiedBy>
  <cp:revision>16</cp:revision>
  <dcterms:created xsi:type="dcterms:W3CDTF">2020-11-07T06:35:08Z</dcterms:created>
  <dcterms:modified xsi:type="dcterms:W3CDTF">2021-10-20T03:38:45Z</dcterms:modified>
</cp:coreProperties>
</file>