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>
        <p:scale>
          <a:sx n="135" d="100"/>
          <a:sy n="135" d="100"/>
        </p:scale>
        <p:origin x="8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A894-3488-9049-8AF1-AC54115EEFC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130C-5C2B-CA41-94F2-3F8A8E4E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1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A894-3488-9049-8AF1-AC54115EEFC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130C-5C2B-CA41-94F2-3F8A8E4E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3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A894-3488-9049-8AF1-AC54115EEFC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130C-5C2B-CA41-94F2-3F8A8E4E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A894-3488-9049-8AF1-AC54115EEFC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130C-5C2B-CA41-94F2-3F8A8E4E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0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A894-3488-9049-8AF1-AC54115EEFC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130C-5C2B-CA41-94F2-3F8A8E4E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9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A894-3488-9049-8AF1-AC54115EEFC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130C-5C2B-CA41-94F2-3F8A8E4E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A894-3488-9049-8AF1-AC54115EEFC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130C-5C2B-CA41-94F2-3F8A8E4E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A894-3488-9049-8AF1-AC54115EEFC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130C-5C2B-CA41-94F2-3F8A8E4E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2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A894-3488-9049-8AF1-AC54115EEFC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130C-5C2B-CA41-94F2-3F8A8E4E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1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A894-3488-9049-8AF1-AC54115EEFC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130C-5C2B-CA41-94F2-3F8A8E4E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2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A894-3488-9049-8AF1-AC54115EEFC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130C-5C2B-CA41-94F2-3F8A8E4E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1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FA894-3488-9049-8AF1-AC54115EEFC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130C-5C2B-CA41-94F2-3F8A8E4E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127B85D-2BFA-1A01-AB2D-D2DE7332FB17}"/>
              </a:ext>
            </a:extLst>
          </p:cNvPr>
          <p:cNvGrpSpPr/>
          <p:nvPr/>
        </p:nvGrpSpPr>
        <p:grpSpPr>
          <a:xfrm>
            <a:off x="0" y="-1"/>
            <a:ext cx="9144001" cy="6858002"/>
            <a:chOff x="0" y="-1"/>
            <a:chExt cx="9144001" cy="6858002"/>
          </a:xfrm>
        </p:grpSpPr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F6920E1C-620A-058C-DCCF-6FA6555CF1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775" r="27582"/>
            <a:stretch/>
          </p:blipFill>
          <p:spPr>
            <a:xfrm>
              <a:off x="0" y="-1"/>
              <a:ext cx="4572000" cy="6858002"/>
            </a:xfrm>
            <a:prstGeom prst="rect">
              <a:avLst/>
            </a:prstGeom>
          </p:spPr>
        </p:pic>
        <p:pic>
          <p:nvPicPr>
            <p:cNvPr id="9" name="Picture 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A24C8C2-1CEF-18F6-A082-EF39B45AAA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582" r="20775"/>
            <a:stretch/>
          </p:blipFill>
          <p:spPr>
            <a:xfrm>
              <a:off x="4572001" y="-1"/>
              <a:ext cx="4572000" cy="6858002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5734296-9770-B5F5-62FA-E4BE03853649}"/>
              </a:ext>
            </a:extLst>
          </p:cNvPr>
          <p:cNvSpPr txBox="1"/>
          <p:nvPr/>
        </p:nvSpPr>
        <p:spPr>
          <a:xfrm>
            <a:off x="1376313" y="1263192"/>
            <a:ext cx="23095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BEFORE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D2650-FBD3-B6E8-DE57-61CA4CEAA286}"/>
              </a:ext>
            </a:extLst>
          </p:cNvPr>
          <p:cNvSpPr txBox="1"/>
          <p:nvPr/>
        </p:nvSpPr>
        <p:spPr>
          <a:xfrm>
            <a:off x="5365605" y="1263191"/>
            <a:ext cx="23095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62285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Seshadri, Nitin</dc:creator>
  <cp:lastModifiedBy>Seshadri, Nitin</cp:lastModifiedBy>
  <cp:revision>6</cp:revision>
  <dcterms:created xsi:type="dcterms:W3CDTF">2022-12-14T05:28:56Z</dcterms:created>
  <dcterms:modified xsi:type="dcterms:W3CDTF">2022-12-14T05:43:56Z</dcterms:modified>
</cp:coreProperties>
</file>