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60" r:id="rId6"/>
    <p:sldId id="265" r:id="rId7"/>
    <p:sldId id="261" r:id="rId8"/>
    <p:sldId id="259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10"/>
          <p:cNvGrpSpPr/>
          <p:nvPr/>
        </p:nvGrpSpPr>
        <p:grpSpPr>
          <a:xfrm>
            <a:off x="1" y="1"/>
            <a:ext cx="1728788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5410202"/>
            <a:ext cx="2057400" cy="365125"/>
          </a:xfrm>
        </p:spPr>
        <p:txBody>
          <a:bodyPr/>
          <a:lstStyle/>
          <a:p>
            <a:fld id="{1541521C-1960-40B1-9F15-1FDF456B870D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5410200"/>
            <a:ext cx="578317" cy="365125"/>
          </a:xfrm>
        </p:spPr>
        <p:txBody>
          <a:bodyPr/>
          <a:lstStyle/>
          <a:p>
            <a:fld id="{5A060BF9-8964-490C-9501-52FD7029C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521C-1960-40B1-9F15-1FDF456B870D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0BF9-8964-490C-9501-52FD7029C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521C-1960-40B1-9F15-1FDF456B870D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0BF9-8964-490C-9501-52FD7029C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521C-1960-40B1-9F15-1FDF456B870D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0BF9-8964-490C-9501-52FD7029C5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77634" y="73239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521C-1960-40B1-9F15-1FDF456B870D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0BF9-8964-490C-9501-52FD7029C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3360263"/>
            <a:ext cx="240655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3363435"/>
            <a:ext cx="2396873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521C-1960-40B1-9F15-1FDF456B870D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0BF9-8964-490C-9501-52FD7029C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521C-1960-40B1-9F15-1FDF456B870D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0BF9-8964-490C-9501-52FD7029C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521C-1960-40B1-9F15-1FDF456B870D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0BF9-8964-490C-9501-52FD7029C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521C-1960-40B1-9F15-1FDF456B870D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0BF9-8964-490C-9501-52FD7029C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521C-1960-40B1-9F15-1FDF456B870D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0BF9-8964-490C-9501-52FD7029C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521C-1960-40B1-9F15-1FDF456B870D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0BF9-8964-490C-9501-52FD7029C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521C-1960-40B1-9F15-1FDF456B870D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0BF9-8964-490C-9501-52FD7029C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2249486"/>
            <a:ext cx="3487337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2249485"/>
            <a:ext cx="348495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521C-1960-40B1-9F15-1FDF456B870D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0BF9-8964-490C-9501-52FD7029C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521C-1960-40B1-9F15-1FDF456B870D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0BF9-8964-490C-9501-52FD7029C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521C-1960-40B1-9F15-1FDF456B870D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0BF9-8964-490C-9501-52FD7029C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521C-1960-40B1-9F15-1FDF456B870D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0BF9-8964-490C-9501-52FD7029C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4450881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609602"/>
            <a:ext cx="2750018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2249486"/>
            <a:ext cx="445088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521C-1960-40B1-9F15-1FDF456B870D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0BF9-8964-490C-9501-52FD7029C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9040416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1521C-1960-40B1-9F15-1FDF456B870D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60BF9-8964-490C-9501-52FD7029C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cnbctv18.com/market/data/doctors-day-india-faces-critical-shortage-of-doctors-bihar-worst-affected-3857551.ht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" y="152400"/>
            <a:ext cx="8686800" cy="4800600"/>
          </a:xfrm>
          <a:scene3d>
            <a:camera prst="isometricOffAxis1Right"/>
            <a:lightRig rig="threePt" dir="t"/>
          </a:scene3d>
        </p:spPr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Disease Diagnosis</a:t>
            </a:r>
            <a:br>
              <a:rPr lang="en-US" sz="72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</a:br>
            <a:endParaRPr lang="en-US" sz="7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914401"/>
            <a:ext cx="6593681" cy="91439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Algerian" pitchFamily="82" charset="0"/>
              </a:rPr>
              <a:t>Presented by</a:t>
            </a:r>
            <a:endParaRPr lang="en-US" b="1" dirty="0">
              <a:solidFill>
                <a:srgbClr val="002060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981200"/>
            <a:ext cx="7315199" cy="4114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Nitin Singh-1809710065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Nitin Kumar yadav-1809710064</a:t>
            </a:r>
          </a:p>
          <a:p>
            <a:pPr algn="ctr"/>
            <a:endParaRPr lang="en-US" dirty="0" smtClean="0"/>
          </a:p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Algerian" pitchFamily="82" charset="0"/>
              </a:rPr>
              <a:t>Under the Guidance of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Mr. mayank Dixit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Mr. t.Akilan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7"/>
          <p:cNvSpPr>
            <a:spLocks noGrp="1"/>
          </p:cNvSpPr>
          <p:nvPr>
            <p:ph type="ctrTitle"/>
          </p:nvPr>
        </p:nvSpPr>
        <p:spPr>
          <a:xfrm>
            <a:off x="228600" y="1295400"/>
            <a:ext cx="4419600" cy="2895600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/>
            </a:r>
            <a:b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</a:b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/>
            </a:r>
            <a:b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</a:br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/>
            </a:r>
            <a:b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</a:br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/>
            </a:r>
            <a:b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</a:br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/>
            </a:r>
            <a:b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</a:br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/>
            </a:r>
            <a:b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</a:br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/>
            </a:r>
            <a:b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</a:br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/>
            </a:r>
            <a:b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</a:br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/>
            </a:r>
            <a:b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</a:br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/>
            </a:r>
            <a:b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</a:br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/>
            </a:r>
            <a:b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</a:br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/>
            </a:r>
            <a:b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</a:br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/>
            </a:r>
            <a:b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</a:br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/>
            </a:r>
            <a:b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</a:br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/>
            </a:r>
            <a:b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</a:br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/>
            </a:r>
            <a:b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</a:br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/>
            </a:r>
            <a:b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</a:br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/>
            </a:r>
            <a:b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</a:br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/>
            </a:r>
            <a:b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</a:br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/>
            </a:r>
            <a:b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</a:br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/>
            </a:r>
            <a:b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</a:br>
            <a:r>
              <a:rPr lang="en-US" sz="3600" b="1" u="sng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Problem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0" y="4495800"/>
            <a:ext cx="8686800" cy="1524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</a:rPr>
              <a:t>Daily increase in Patient per Doctor ratio.</a:t>
            </a:r>
          </a:p>
          <a:p>
            <a:pPr algn="l"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</a:rPr>
              <a:t>In the country of 135.26 crores population there are only 9.27 Lakhs  Doctors are available for service. </a:t>
            </a:r>
          </a:p>
          <a:p>
            <a:pPr algn="l">
              <a:buFont typeface="Arial" pitchFamily="34" charset="0"/>
              <a:buChar char="•"/>
            </a:pPr>
            <a:endParaRPr lang="en-US" sz="1800" b="1" dirty="0" smtClean="0"/>
          </a:p>
          <a:p>
            <a:pPr algn="l">
              <a:buFont typeface="Arial" pitchFamily="34" charset="0"/>
              <a:buChar char="•"/>
            </a:pPr>
            <a:endParaRPr lang="en-US" sz="1800" b="1" dirty="0"/>
          </a:p>
        </p:txBody>
      </p:sp>
      <p:pic>
        <p:nvPicPr>
          <p:cNvPr id="4" name="Content Placeholder 3" descr="doctor_crisis.jpg">
            <a:hlinkClick r:id="rId2"/>
          </p:cNvPr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tretch>
            <a:fillRect/>
          </a:stretch>
        </p:blipFill>
        <p:spPr>
          <a:xfrm>
            <a:off x="4876800" y="381000"/>
            <a:ext cx="3886200" cy="3962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098" name="AutoShape 2" descr="Simple Doctor Clip Art Pictures - Clipart Image Of A Docto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Simple Doctor Clip Art Pictures - Clipart Image Of A Docto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Simple Doctor Clip Art Pictures - Clipart Image Of A Docto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1447800"/>
            <a:ext cx="182880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2286000"/>
            <a:ext cx="1219201" cy="191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Arrow Connector 18"/>
          <p:cNvCxnSpPr/>
          <p:nvPr/>
        </p:nvCxnSpPr>
        <p:spPr>
          <a:xfrm flipH="1">
            <a:off x="1676400" y="2362200"/>
            <a:ext cx="533399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18518"/>
            <a:ext cx="7752159" cy="147857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of Machine Learning in Healthcare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 descr="MLinMed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2133600"/>
            <a:ext cx="6096000" cy="3962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methodology</a:t>
            </a:r>
            <a:endParaRPr lang="en-US" sz="4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machine learning model for predicting disease.</a:t>
            </a:r>
          </a:p>
          <a:p>
            <a:r>
              <a:rPr lang="en-US" dirty="0" smtClean="0"/>
              <a:t>Using Logistic regression Technique for classification purpose.</a:t>
            </a:r>
          </a:p>
          <a:p>
            <a:r>
              <a:rPr lang="en-US" dirty="0" smtClean="0"/>
              <a:t>Designing a website named as Docmac For providing a interface to the users.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304800"/>
            <a:ext cx="6593681" cy="609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Algerian" pitchFamily="82" charset="0"/>
              </a:rPr>
              <a:t>Dataset used</a:t>
            </a:r>
            <a:endParaRPr lang="en-US" sz="2800" b="1" dirty="0">
              <a:solidFill>
                <a:srgbClr val="002060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038600"/>
            <a:ext cx="8534400" cy="26670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Bahnschrift Light SemiCondensed" pitchFamily="34" charset="0"/>
              </a:rPr>
              <a:t>This is a small part of the dataset used for training the ml model containing symptoms combination and their respective disease.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Algerian" pitchFamily="82" charset="0"/>
              </a:rPr>
              <a:t>            </a:t>
            </a:r>
            <a:r>
              <a:rPr lang="en-US" sz="2400" b="1" dirty="0" smtClean="0">
                <a:solidFill>
                  <a:srgbClr val="002060"/>
                </a:solidFill>
                <a:latin typeface="Algerian" pitchFamily="82" charset="0"/>
              </a:rPr>
              <a:t>PYTHON MODULE USED-</a:t>
            </a:r>
          </a:p>
          <a:p>
            <a:endParaRPr lang="en-US" dirty="0">
              <a:solidFill>
                <a:schemeClr val="tx1"/>
              </a:solidFill>
              <a:latin typeface="Bahnschrift Light SemiCondensed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914400"/>
            <a:ext cx="5410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LENOVO\Pictures\Saved Pictures\Screenshot 2020-11-07 183521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5486400"/>
            <a:ext cx="5486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Tools Used</a:t>
            </a:r>
            <a:endParaRPr lang="en-US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HTML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JAVASCRIPT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Python(Pandas, Numpy, Matplotlib, Sklearn, request and Json module)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Bootstrap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Future 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Scope and enhancement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We can make our prediction more accurate by improvising dataset used.</a:t>
            </a:r>
          </a:p>
          <a:p>
            <a:r>
              <a:rPr lang="en-US" sz="2000" dirty="0" smtClean="0"/>
              <a:t>Using ANN instead of Logistic regression for better predictions.</a:t>
            </a:r>
          </a:p>
          <a:p>
            <a:r>
              <a:rPr lang="en-US" sz="2000" dirty="0" smtClean="0"/>
              <a:t>Implementation of Text to speech system in website to make patient and model interaction more interactive.  </a:t>
            </a:r>
            <a:endParaRPr lang="en-US" sz="2000" dirty="0" smtClean="0"/>
          </a:p>
          <a:p>
            <a:r>
              <a:rPr lang="en-US" sz="2000" dirty="0" smtClean="0"/>
              <a:t>Using Medical test reports for </a:t>
            </a:r>
            <a:r>
              <a:rPr lang="en-US" sz="2000" dirty="0" smtClean="0"/>
              <a:t>better analysis of disease.</a:t>
            </a:r>
          </a:p>
          <a:p>
            <a:r>
              <a:rPr lang="en-US" sz="2000" dirty="0" smtClean="0"/>
              <a:t>Instead of web interface we also create a Graphic User Interface.</a:t>
            </a:r>
          </a:p>
          <a:p>
            <a:r>
              <a:rPr lang="en-US" sz="2000" dirty="0" smtClean="0"/>
              <a:t>Use and link the database for storing the patient records.</a:t>
            </a:r>
            <a:endParaRPr lang="en-US" sz="20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2133600"/>
            <a:ext cx="4648201" cy="2200882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Thank YOU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tf00001226_wac</Template>
  <TotalTime>830</TotalTime>
  <Words>209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Circuit</vt:lpstr>
      <vt:lpstr>Disease Diagnosis </vt:lpstr>
      <vt:lpstr>Presented by</vt:lpstr>
      <vt:lpstr>                     Problem    </vt:lpstr>
      <vt:lpstr>Future of Machine Learning in Healthcare</vt:lpstr>
      <vt:lpstr>methodology</vt:lpstr>
      <vt:lpstr>Dataset used</vt:lpstr>
      <vt:lpstr>Tools Used</vt:lpstr>
      <vt:lpstr>Future Scope and enhancement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LENOVO</cp:lastModifiedBy>
  <cp:revision>69</cp:revision>
  <dcterms:created xsi:type="dcterms:W3CDTF">2020-08-22T16:37:40Z</dcterms:created>
  <dcterms:modified xsi:type="dcterms:W3CDTF">2021-01-10T21:14:41Z</dcterms:modified>
</cp:coreProperties>
</file>