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7"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56000"/>
            <a:lum/>
          </a:blip>
          <a:srcRect/>
          <a:stretch>
            <a:fillRect t="-17000" b="-17000"/>
          </a:stretch>
        </a:blip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1/4/2022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b="1" dirty="0" smtClean="0">
                <a:solidFill>
                  <a:srgbClr val="002060"/>
                </a:solidFill>
                <a:latin typeface="Baskerville Old Face" panose="02020602080505020303" pitchFamily="18" charset="0"/>
              </a:rPr>
              <a:t>Business research methodology </a:t>
            </a:r>
            <a:endParaRPr lang="en-IN" sz="5400" b="1" dirty="0">
              <a:solidFill>
                <a:srgbClr val="002060"/>
              </a:solidFill>
              <a:latin typeface="Baskerville Old Face" panose="02020602080505020303" pitchFamily="18" charset="0"/>
            </a:endParaRPr>
          </a:p>
        </p:txBody>
      </p:sp>
      <p:sp>
        <p:nvSpPr>
          <p:cNvPr id="3" name="Subtitle 2"/>
          <p:cNvSpPr>
            <a:spLocks noGrp="1"/>
          </p:cNvSpPr>
          <p:nvPr>
            <p:ph type="subTitle" idx="1"/>
          </p:nvPr>
        </p:nvSpPr>
        <p:spPr/>
        <p:txBody>
          <a:bodyPr>
            <a:normAutofit/>
          </a:bodyPr>
          <a:lstStyle/>
          <a:p>
            <a:r>
              <a:rPr lang="en-US" sz="2400" b="1" dirty="0" smtClean="0">
                <a:solidFill>
                  <a:srgbClr val="002060"/>
                </a:solidFill>
                <a:latin typeface="Baskerville Old Face" panose="02020602080505020303" pitchFamily="18" charset="0"/>
              </a:rPr>
              <a:t>Individual presentation on case study </a:t>
            </a:r>
            <a:endParaRPr lang="en-IN" sz="2400" b="1" dirty="0">
              <a:solidFill>
                <a:srgbClr val="002060"/>
              </a:solidFill>
              <a:latin typeface="Baskerville Old Face" panose="02020602080505020303" pitchFamily="18" charset="0"/>
            </a:endParaRPr>
          </a:p>
        </p:txBody>
      </p:sp>
    </p:spTree>
    <p:extLst>
      <p:ext uri="{BB962C8B-B14F-4D97-AF65-F5344CB8AC3E}">
        <p14:creationId xmlns:p14="http://schemas.microsoft.com/office/powerpoint/2010/main" val="3475595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1092717"/>
          </a:xfrm>
        </p:spPr>
        <p:txBody>
          <a:bodyPr>
            <a:normAutofit/>
          </a:bodyPr>
          <a:lstStyle/>
          <a:p>
            <a:r>
              <a:rPr lang="en-US" sz="4000" b="1" dirty="0" smtClean="0">
                <a:solidFill>
                  <a:srgbClr val="002060"/>
                </a:solidFill>
              </a:rPr>
              <a:t>Case overview</a:t>
            </a:r>
            <a:endParaRPr lang="en-IN" sz="4000" b="1" dirty="0">
              <a:solidFill>
                <a:srgbClr val="002060"/>
              </a:solidFill>
            </a:endParaRPr>
          </a:p>
        </p:txBody>
      </p:sp>
      <p:sp>
        <p:nvSpPr>
          <p:cNvPr id="3" name="Content Placeholder 2"/>
          <p:cNvSpPr>
            <a:spLocks noGrp="1"/>
          </p:cNvSpPr>
          <p:nvPr>
            <p:ph sz="quarter" idx="13"/>
          </p:nvPr>
        </p:nvSpPr>
        <p:spPr>
          <a:xfrm>
            <a:off x="913774" y="1711234"/>
            <a:ext cx="10363826" cy="4079965"/>
          </a:xfrm>
        </p:spPr>
        <p:txBody>
          <a:bodyPr>
            <a:normAutofit/>
          </a:bodyPr>
          <a:lstStyle/>
          <a:p>
            <a:r>
              <a:rPr lang="en-US" sz="2800" b="1" cap="none" dirty="0" smtClean="0">
                <a:solidFill>
                  <a:srgbClr val="002060"/>
                </a:solidFill>
              </a:rPr>
              <a:t>Sridhar from </a:t>
            </a:r>
            <a:r>
              <a:rPr lang="en-US" sz="2800" b="1" cap="none" dirty="0">
                <a:solidFill>
                  <a:srgbClr val="002060"/>
                </a:solidFill>
              </a:rPr>
              <a:t>Bengaluru had </a:t>
            </a:r>
            <a:r>
              <a:rPr lang="en-US" sz="2800" b="1" cap="none" dirty="0" smtClean="0">
                <a:solidFill>
                  <a:srgbClr val="002060"/>
                </a:solidFill>
              </a:rPr>
              <a:t>developed </a:t>
            </a:r>
            <a:r>
              <a:rPr lang="en-US" sz="2800" b="1" cap="none" dirty="0">
                <a:solidFill>
                  <a:srgbClr val="002060"/>
                </a:solidFill>
              </a:rPr>
              <a:t>an electric car – </a:t>
            </a:r>
            <a:r>
              <a:rPr lang="en-US" sz="2800" b="1" cap="none" dirty="0" smtClean="0">
                <a:solidFill>
                  <a:srgbClr val="002060"/>
                </a:solidFill>
              </a:rPr>
              <a:t>VERVE.</a:t>
            </a:r>
          </a:p>
          <a:p>
            <a:r>
              <a:rPr lang="en-US" sz="2800" b="1" cap="none" dirty="0">
                <a:solidFill>
                  <a:srgbClr val="002060"/>
                </a:solidFill>
              </a:rPr>
              <a:t>The key features are </a:t>
            </a:r>
            <a:r>
              <a:rPr lang="en-US" sz="2800" b="1" cap="none" dirty="0" smtClean="0">
                <a:solidFill>
                  <a:srgbClr val="002060"/>
                </a:solidFill>
              </a:rPr>
              <a:t>like fully </a:t>
            </a:r>
            <a:r>
              <a:rPr lang="en-US" sz="2800" b="1" cap="none" dirty="0">
                <a:solidFill>
                  <a:srgbClr val="002060"/>
                </a:solidFill>
              </a:rPr>
              <a:t>automatic, no clutch, no </a:t>
            </a:r>
            <a:r>
              <a:rPr lang="en-US" sz="2800" b="1" cap="none" dirty="0" smtClean="0">
                <a:solidFill>
                  <a:srgbClr val="002060"/>
                </a:solidFill>
              </a:rPr>
              <a:t>gears, </a:t>
            </a:r>
            <a:r>
              <a:rPr lang="en-US" sz="2800" b="1" cap="none" dirty="0">
                <a:solidFill>
                  <a:srgbClr val="002060"/>
                </a:solidFill>
              </a:rPr>
              <a:t>two door hatchback, easily seating two adults and two </a:t>
            </a:r>
            <a:r>
              <a:rPr lang="en-US" sz="2800" b="1" cap="none" dirty="0" smtClean="0">
                <a:solidFill>
                  <a:srgbClr val="002060"/>
                </a:solidFill>
              </a:rPr>
              <a:t>children, battery backup of 80 km, consumes 9 units of electricity.</a:t>
            </a:r>
          </a:p>
          <a:p>
            <a:r>
              <a:rPr lang="en-US" sz="2800" b="1" cap="none" dirty="0" smtClean="0">
                <a:solidFill>
                  <a:srgbClr val="002060"/>
                </a:solidFill>
              </a:rPr>
              <a:t>But product did not take off as expected.</a:t>
            </a:r>
          </a:p>
          <a:p>
            <a:r>
              <a:rPr lang="en-US" sz="2800" b="1" cap="none" dirty="0" smtClean="0">
                <a:solidFill>
                  <a:srgbClr val="002060"/>
                </a:solidFill>
              </a:rPr>
              <a:t>Sridhar is now thinking about repositioning product.</a:t>
            </a:r>
          </a:p>
          <a:p>
            <a:endParaRPr lang="en-IN" sz="2800" b="1" cap="none" dirty="0">
              <a:solidFill>
                <a:srgbClr val="002060"/>
              </a:solidFill>
            </a:endParaRPr>
          </a:p>
        </p:txBody>
      </p:sp>
    </p:spTree>
    <p:extLst>
      <p:ext uri="{BB962C8B-B14F-4D97-AF65-F5344CB8AC3E}">
        <p14:creationId xmlns:p14="http://schemas.microsoft.com/office/powerpoint/2010/main" val="1214726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872658"/>
          </a:xfrm>
        </p:spPr>
        <p:txBody>
          <a:bodyPr>
            <a:normAutofit/>
          </a:bodyPr>
          <a:lstStyle/>
          <a:p>
            <a:r>
              <a:rPr lang="en-US" sz="4000" b="1" dirty="0" smtClean="0">
                <a:solidFill>
                  <a:srgbClr val="002060"/>
                </a:solidFill>
              </a:rPr>
              <a:t>Research proposal </a:t>
            </a:r>
            <a:endParaRPr lang="en-IN" sz="4000" b="1" dirty="0">
              <a:solidFill>
                <a:srgbClr val="002060"/>
              </a:solidFill>
            </a:endParaRPr>
          </a:p>
        </p:txBody>
      </p:sp>
      <p:sp>
        <p:nvSpPr>
          <p:cNvPr id="3" name="Content Placeholder 2"/>
          <p:cNvSpPr>
            <a:spLocks noGrp="1"/>
          </p:cNvSpPr>
          <p:nvPr>
            <p:ph sz="quarter" idx="13"/>
          </p:nvPr>
        </p:nvSpPr>
        <p:spPr>
          <a:xfrm>
            <a:off x="913774" y="1491176"/>
            <a:ext cx="10363826" cy="5022166"/>
          </a:xfrm>
        </p:spPr>
        <p:txBody>
          <a:bodyPr>
            <a:normAutofit/>
          </a:bodyPr>
          <a:lstStyle/>
          <a:p>
            <a:r>
              <a:rPr lang="en-US" cap="none" dirty="0" smtClean="0">
                <a:solidFill>
                  <a:srgbClr val="002060"/>
                </a:solidFill>
                <a:latin typeface="Baskerville Old Face" panose="02020602080505020303" pitchFamily="18" charset="0"/>
              </a:rPr>
              <a:t>This case is about EV which is still in experimental stage.</a:t>
            </a:r>
          </a:p>
          <a:p>
            <a:r>
              <a:rPr lang="en-US" cap="none" dirty="0" smtClean="0">
                <a:solidFill>
                  <a:srgbClr val="002060"/>
                </a:solidFill>
                <a:latin typeface="Baskerville Old Face" panose="02020602080505020303" pitchFamily="18" charset="0"/>
              </a:rPr>
              <a:t>So the Management Dilemma arises to Sridhar is to reposition VERVE.</a:t>
            </a:r>
            <a:endParaRPr lang="en-US" cap="none" dirty="0" smtClean="0">
              <a:solidFill>
                <a:srgbClr val="002060"/>
              </a:solidFill>
              <a:latin typeface="Baskerville Old Face" panose="02020602080505020303" pitchFamily="18" charset="0"/>
            </a:endParaRPr>
          </a:p>
          <a:p>
            <a:r>
              <a:rPr lang="en-US" cap="none" dirty="0" smtClean="0">
                <a:solidFill>
                  <a:srgbClr val="002060"/>
                </a:solidFill>
                <a:latin typeface="Baskerville Old Face" panose="02020602080505020303" pitchFamily="18" charset="0"/>
              </a:rPr>
              <a:t>For that they need to conduct the research. If they will not conduct this research in the effective manner then they have to face the huge issues in their company in upcoming future. </a:t>
            </a:r>
          </a:p>
          <a:p>
            <a:r>
              <a:rPr lang="en-US" cap="none" dirty="0" smtClean="0">
                <a:solidFill>
                  <a:srgbClr val="002060"/>
                </a:solidFill>
                <a:latin typeface="Baskerville Old Face" panose="02020602080505020303" pitchFamily="18" charset="0"/>
              </a:rPr>
              <a:t>For conducting the research </a:t>
            </a:r>
            <a:r>
              <a:rPr lang="en-US" cap="none" dirty="0">
                <a:solidFill>
                  <a:srgbClr val="002060"/>
                </a:solidFill>
                <a:latin typeface="Baskerville Old Face" panose="02020602080505020303" pitchFamily="18" charset="0"/>
              </a:rPr>
              <a:t>I</a:t>
            </a:r>
            <a:r>
              <a:rPr lang="en-US" cap="none" dirty="0" smtClean="0">
                <a:solidFill>
                  <a:srgbClr val="002060"/>
                </a:solidFill>
                <a:latin typeface="Baskerville Old Face" panose="02020602080505020303" pitchFamily="18" charset="0"/>
              </a:rPr>
              <a:t> have used the qualitative research design; more precisely Descriptive as well as Exploratory research design which will be more efficient for me to conduct this research in effective manner. </a:t>
            </a:r>
          </a:p>
          <a:p>
            <a:r>
              <a:rPr lang="en-US" cap="none" dirty="0" smtClean="0">
                <a:solidFill>
                  <a:srgbClr val="002060"/>
                </a:solidFill>
                <a:latin typeface="Baskerville Old Face" panose="02020602080505020303" pitchFamily="18" charset="0"/>
              </a:rPr>
              <a:t>I have </a:t>
            </a:r>
            <a:r>
              <a:rPr lang="en-US" cap="none" dirty="0">
                <a:solidFill>
                  <a:srgbClr val="002060"/>
                </a:solidFill>
                <a:latin typeface="Baskerville Old Face" panose="02020602080505020303" pitchFamily="18" charset="0"/>
              </a:rPr>
              <a:t>also developed the budget and timeframe related to the various tasks they need to conduct the research in the effective manner. </a:t>
            </a:r>
          </a:p>
          <a:p>
            <a:r>
              <a:rPr lang="en-US" cap="none" dirty="0">
                <a:solidFill>
                  <a:srgbClr val="002060"/>
                </a:solidFill>
                <a:latin typeface="Baskerville Old Face" panose="02020602080505020303" pitchFamily="18" charset="0"/>
              </a:rPr>
              <a:t>I have also prepared the questionnaire so to collect some primary data for this research which will help me to know the exact problem related to the consumers perception towards the company. </a:t>
            </a:r>
          </a:p>
          <a:p>
            <a:endParaRPr lang="en-US" cap="none" dirty="0" smtClean="0">
              <a:solidFill>
                <a:srgbClr val="002060"/>
              </a:solidFill>
              <a:latin typeface="Baskerville Old Face" panose="02020602080505020303" pitchFamily="18" charset="0"/>
            </a:endParaRPr>
          </a:p>
          <a:p>
            <a:endParaRPr lang="en-IN" cap="none" dirty="0">
              <a:solidFill>
                <a:srgbClr val="002060"/>
              </a:solidFill>
              <a:latin typeface="Baskerville Old Face" panose="02020602080505020303" pitchFamily="18" charset="0"/>
            </a:endParaRPr>
          </a:p>
        </p:txBody>
      </p:sp>
    </p:spTree>
    <p:extLst>
      <p:ext uri="{BB962C8B-B14F-4D97-AF65-F5344CB8AC3E}">
        <p14:creationId xmlns:p14="http://schemas.microsoft.com/office/powerpoint/2010/main" val="3833657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914861"/>
          </a:xfrm>
        </p:spPr>
        <p:txBody>
          <a:bodyPr/>
          <a:lstStyle/>
          <a:p>
            <a:pPr algn="l"/>
            <a:r>
              <a:rPr lang="en-US" b="1" dirty="0" smtClean="0">
                <a:solidFill>
                  <a:srgbClr val="002060"/>
                </a:solidFill>
              </a:rPr>
              <a:t>Questionnaire</a:t>
            </a:r>
            <a:endParaRPr lang="en-IN" b="1" dirty="0">
              <a:solidFill>
                <a:srgbClr val="002060"/>
              </a:solidFill>
            </a:endParaRPr>
          </a:p>
        </p:txBody>
      </p:sp>
      <p:sp>
        <p:nvSpPr>
          <p:cNvPr id="3" name="Content Placeholder 2"/>
          <p:cNvSpPr>
            <a:spLocks noGrp="1"/>
          </p:cNvSpPr>
          <p:nvPr>
            <p:ph sz="quarter" idx="13"/>
          </p:nvPr>
        </p:nvSpPr>
        <p:spPr>
          <a:xfrm>
            <a:off x="913774" y="1533378"/>
            <a:ext cx="10363826" cy="4257821"/>
          </a:xfrm>
        </p:spPr>
        <p:txBody>
          <a:bodyPr>
            <a:normAutofit lnSpcReduction="10000"/>
          </a:bodyPr>
          <a:lstStyle/>
          <a:p>
            <a:pPr marL="0" indent="0">
              <a:buNone/>
            </a:pPr>
            <a:r>
              <a:rPr lang="en-US" u="sng" cap="none" dirty="0" smtClean="0">
                <a:solidFill>
                  <a:srgbClr val="002060"/>
                </a:solidFill>
              </a:rPr>
              <a:t>NOMINAL SCALE</a:t>
            </a:r>
          </a:p>
          <a:p>
            <a:r>
              <a:rPr lang="en-US" cap="none" dirty="0" smtClean="0">
                <a:solidFill>
                  <a:srgbClr val="002060"/>
                </a:solidFill>
              </a:rPr>
              <a:t>Name, Age, Mail ID, Occupation, Possession of EV</a:t>
            </a:r>
          </a:p>
          <a:p>
            <a:pPr marL="0" indent="0">
              <a:buNone/>
            </a:pPr>
            <a:r>
              <a:rPr lang="en-US" u="sng" cap="none" dirty="0" smtClean="0">
                <a:solidFill>
                  <a:srgbClr val="002060"/>
                </a:solidFill>
              </a:rPr>
              <a:t>ORDINAL SCALE</a:t>
            </a:r>
          </a:p>
          <a:p>
            <a:r>
              <a:rPr lang="en-US" cap="none" dirty="0" smtClean="0">
                <a:solidFill>
                  <a:srgbClr val="002060"/>
                </a:solidFill>
              </a:rPr>
              <a:t>Brand</a:t>
            </a:r>
          </a:p>
          <a:p>
            <a:pPr marL="0" indent="0">
              <a:buNone/>
            </a:pPr>
            <a:r>
              <a:rPr lang="en-US" u="sng" cap="none" dirty="0" smtClean="0">
                <a:solidFill>
                  <a:srgbClr val="002060"/>
                </a:solidFill>
              </a:rPr>
              <a:t>LIKERT SCALE</a:t>
            </a:r>
          </a:p>
          <a:p>
            <a:r>
              <a:rPr lang="en-US" cap="none" dirty="0" smtClean="0">
                <a:solidFill>
                  <a:srgbClr val="002060"/>
                </a:solidFill>
              </a:rPr>
              <a:t>Consumer perception towards VERVE, Attributes (Engine, Mileage, Design, Seats, Brand Value, Service, Price), </a:t>
            </a:r>
            <a:r>
              <a:rPr lang="en-US" cap="none" dirty="0" err="1" smtClean="0">
                <a:solidFill>
                  <a:srgbClr val="002060"/>
                </a:solidFill>
              </a:rPr>
              <a:t>Govt</a:t>
            </a:r>
            <a:r>
              <a:rPr lang="en-US" cap="none" dirty="0" smtClean="0">
                <a:solidFill>
                  <a:srgbClr val="002060"/>
                </a:solidFill>
              </a:rPr>
              <a:t> Role</a:t>
            </a:r>
          </a:p>
          <a:p>
            <a:pPr marL="0" indent="0">
              <a:buNone/>
            </a:pPr>
            <a:r>
              <a:rPr lang="en-US" u="sng" cap="none" dirty="0" smtClean="0">
                <a:solidFill>
                  <a:srgbClr val="002060"/>
                </a:solidFill>
              </a:rPr>
              <a:t>OPEN ENDED</a:t>
            </a:r>
          </a:p>
          <a:p>
            <a:r>
              <a:rPr lang="en-US" cap="none" dirty="0" smtClean="0">
                <a:solidFill>
                  <a:srgbClr val="002060"/>
                </a:solidFill>
              </a:rPr>
              <a:t>Name</a:t>
            </a:r>
            <a:r>
              <a:rPr lang="en-US" cap="none" dirty="0">
                <a:solidFill>
                  <a:srgbClr val="002060"/>
                </a:solidFill>
              </a:rPr>
              <a:t>, Age, Mail </a:t>
            </a:r>
            <a:r>
              <a:rPr lang="en-US" cap="none" dirty="0" smtClean="0">
                <a:solidFill>
                  <a:srgbClr val="002060"/>
                </a:solidFill>
              </a:rPr>
              <a:t>ID, Remarks </a:t>
            </a:r>
          </a:p>
          <a:p>
            <a:endParaRPr lang="en-IN" cap="none" dirty="0">
              <a:solidFill>
                <a:srgbClr val="002060"/>
              </a:solidFill>
            </a:endParaRPr>
          </a:p>
        </p:txBody>
      </p:sp>
    </p:spTree>
    <p:extLst>
      <p:ext uri="{BB962C8B-B14F-4D97-AF65-F5344CB8AC3E}">
        <p14:creationId xmlns:p14="http://schemas.microsoft.com/office/powerpoint/2010/main" val="3719640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900794"/>
          </a:xfrm>
        </p:spPr>
        <p:txBody>
          <a:bodyPr/>
          <a:lstStyle/>
          <a:p>
            <a:r>
              <a:rPr lang="en-US" b="1" dirty="0" smtClean="0">
                <a:solidFill>
                  <a:srgbClr val="002060"/>
                </a:solidFill>
              </a:rPr>
              <a:t>SAMPLING METHODS</a:t>
            </a:r>
            <a:endParaRPr lang="en-IN" b="1" dirty="0">
              <a:solidFill>
                <a:srgbClr val="002060"/>
              </a:solidFill>
            </a:endParaRPr>
          </a:p>
        </p:txBody>
      </p:sp>
      <p:sp>
        <p:nvSpPr>
          <p:cNvPr id="3" name="Content Placeholder 2"/>
          <p:cNvSpPr>
            <a:spLocks noGrp="1"/>
          </p:cNvSpPr>
          <p:nvPr>
            <p:ph sz="quarter" idx="13"/>
          </p:nvPr>
        </p:nvSpPr>
        <p:spPr>
          <a:xfrm>
            <a:off x="913774" y="1842868"/>
            <a:ext cx="10363826" cy="2377440"/>
          </a:xfrm>
        </p:spPr>
        <p:txBody>
          <a:bodyPr>
            <a:normAutofit/>
          </a:bodyPr>
          <a:lstStyle/>
          <a:p>
            <a:pPr marL="0" indent="0">
              <a:buNone/>
            </a:pPr>
            <a:r>
              <a:rPr lang="en-US" sz="2800" cap="none" dirty="0" smtClean="0">
                <a:solidFill>
                  <a:srgbClr val="002060"/>
                </a:solidFill>
              </a:rPr>
              <a:t>TARGET POPULATION : Worldwide population</a:t>
            </a:r>
          </a:p>
          <a:p>
            <a:pPr marL="0" indent="0">
              <a:buNone/>
            </a:pPr>
            <a:r>
              <a:rPr lang="en-US" sz="2800" cap="none" dirty="0" smtClean="0">
                <a:solidFill>
                  <a:srgbClr val="002060"/>
                </a:solidFill>
              </a:rPr>
              <a:t>SAMPLE POPULATION: Indian Population of various places</a:t>
            </a:r>
          </a:p>
          <a:p>
            <a:pPr marL="0" indent="0">
              <a:buNone/>
            </a:pPr>
            <a:r>
              <a:rPr lang="en-US" sz="2800" cap="none" dirty="0" smtClean="0">
                <a:solidFill>
                  <a:srgbClr val="002060"/>
                </a:solidFill>
              </a:rPr>
              <a:t>SAMPLING METHODS : We use Cluster Sampling</a:t>
            </a:r>
            <a:endParaRPr lang="en-US" sz="2800" cap="none" dirty="0" smtClean="0">
              <a:solidFill>
                <a:srgbClr val="002060"/>
              </a:solidFill>
            </a:endParaRPr>
          </a:p>
          <a:p>
            <a:endParaRPr lang="en-IN" cap="none" dirty="0"/>
          </a:p>
        </p:txBody>
      </p:sp>
    </p:spTree>
    <p:extLst>
      <p:ext uri="{BB962C8B-B14F-4D97-AF65-F5344CB8AC3E}">
        <p14:creationId xmlns:p14="http://schemas.microsoft.com/office/powerpoint/2010/main" val="1264230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66,716 Thank You Stock Photos, Pictures &amp; Royalty-Free Images - iStoc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46644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out)">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docProps/app.xml><?xml version="1.0" encoding="utf-8"?>
<Properties xmlns="http://schemas.openxmlformats.org/officeDocument/2006/extended-properties" xmlns:vt="http://schemas.openxmlformats.org/officeDocument/2006/docPropsVTypes">
  <Template>TM04033925[[fn=Droplet]]</Template>
  <TotalTime>96</TotalTime>
  <Words>306</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Baskerville Old Face</vt:lpstr>
      <vt:lpstr>Tw Cen MT</vt:lpstr>
      <vt:lpstr>Droplet</vt:lpstr>
      <vt:lpstr>Business research methodology </vt:lpstr>
      <vt:lpstr>Case overview</vt:lpstr>
      <vt:lpstr>Research proposal </vt:lpstr>
      <vt:lpstr>Questionnaire</vt:lpstr>
      <vt:lpstr>SAMPLING METHODS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research methodology</dc:title>
  <dc:creator>Pibm</dc:creator>
  <cp:lastModifiedBy>Pibm</cp:lastModifiedBy>
  <cp:revision>12</cp:revision>
  <dcterms:created xsi:type="dcterms:W3CDTF">2021-12-01T18:12:50Z</dcterms:created>
  <dcterms:modified xsi:type="dcterms:W3CDTF">2022-01-04T19:07:12Z</dcterms:modified>
</cp:coreProperties>
</file>