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84" r:id="rId2"/>
    <p:sldId id="257" r:id="rId3"/>
    <p:sldId id="258" r:id="rId4"/>
    <p:sldId id="263" r:id="rId5"/>
    <p:sldId id="267" r:id="rId6"/>
    <p:sldId id="273" r:id="rId7"/>
    <p:sldId id="260" r:id="rId8"/>
    <p:sldId id="274" r:id="rId9"/>
    <p:sldId id="275" r:id="rId10"/>
    <p:sldId id="276" r:id="rId11"/>
    <p:sldId id="279" r:id="rId12"/>
    <p:sldId id="278" r:id="rId13"/>
    <p:sldId id="266" r:id="rId14"/>
    <p:sldId id="259" r:id="rId15"/>
    <p:sldId id="280" r:id="rId16"/>
    <p:sldId id="286" r:id="rId17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4E0C-B8E6-7D9D-8EA7-55B6C8FB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97187"/>
            <a:ext cx="731520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6A749-470A-B665-518A-701BCEBB1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842174"/>
            <a:ext cx="73152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0988-FE07-C508-D110-6749333C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95CB0-9F20-1D01-1777-FE9A973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C7FD-0AB3-CBBE-01DD-107C67DF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2A80-9A97-8204-E77A-6189C15E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A31DD-B6E3-719B-1D76-60633057C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E9BD-7F0B-EC4B-7F31-07F6A4F7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79E7-E25E-5AC0-1C44-17A72168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1BED-DC57-5C92-82E4-7E8FF9D7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0468C-E5C5-9EB9-F7A8-99F386800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9920" y="389467"/>
            <a:ext cx="210312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D2FE-F349-D310-EFFD-0B81D8E1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0560" y="389467"/>
            <a:ext cx="618744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8E9C-AD96-A2DD-F2B8-60B54058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1CFD-BA08-16EB-17CD-D39E4384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9EEF-DD78-5603-5C66-E64D7690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E412-AF01-DE93-77BC-6ABB6FE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5AE71-452E-4E54-6FDE-430D5CF3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7544-B7F9-5EAE-A56A-35DCF2A3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01E1-921E-A1CB-4C90-71C3608B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A258-1F78-CD5B-363D-4C859BF0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0D5D-1594-F76F-45AF-679102B1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823721"/>
            <a:ext cx="841248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259C-6E50-A026-8E36-98ADBC69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" y="4895428"/>
            <a:ext cx="841248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6FA4-A98D-3E4C-DA75-F7A1E693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A889-05E5-4A61-77F2-6EA2F2AD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9297-591E-FD15-4CC2-A3577B0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74B4-D6BA-4C26-80DD-F8E58400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C7BB-6C71-382C-4B97-851AA3776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5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8B394-C6FE-E057-0E92-709EC320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7760" y="1947333"/>
            <a:ext cx="41452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B6E8-02FB-D10B-2B68-BD8E1D34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6414-089A-A769-5051-A1D5DC5E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871D1-44F3-3E2B-3169-0490664E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0A5-1F31-6EB5-30D7-117DCE8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0" y="389467"/>
            <a:ext cx="84124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44A5-E60A-52C3-7CC0-75F0F69A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831" y="1793241"/>
            <a:ext cx="4126230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9019A-28A1-E2AB-0858-C12677D07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31" y="2672080"/>
            <a:ext cx="41262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9C529-57B6-CBE0-831A-C53DFD62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7760" y="1793241"/>
            <a:ext cx="4146550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5C895-410E-5852-311C-9AE6A0019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37760" y="2672080"/>
            <a:ext cx="41465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84FA6-062A-6003-47AF-AF9AB4BA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E6A16-89A4-5026-B4C1-41FEAE89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7CC37-1378-15F6-C996-5F8AD768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234-F13B-1E04-EFD8-E4C599F4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8C154-0C65-ECB5-F3C6-8D52E35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075D-A8CE-B0B1-E94C-03B1FF68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0E6CC-DC10-814F-F1A5-0557DA53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07E9F-591F-851F-3F46-E110E8E9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E6BDF-313B-75B2-20A3-3C66506C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7BE3B-CD45-6F66-40B4-E956162E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582B-DB6E-430C-D1E2-DAC5008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487680"/>
            <a:ext cx="3145790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42C2-00B3-ADD8-CCC1-0B50A814D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550" y="1053254"/>
            <a:ext cx="493776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E3EA6-41E6-7F69-8B48-6A3F7BDB7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194560"/>
            <a:ext cx="3145790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C2ABC-D73B-3FC8-5C6E-E7E6400A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EF549-CBAE-DC62-A3A7-2657A8A6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7746-F937-D280-CDAE-444E4B32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5DB9-6D93-7139-7E68-7FA8CC0A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31" y="487680"/>
            <a:ext cx="3145790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BC475-8BE5-3EE0-5487-67A44DAD6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6550" y="1053254"/>
            <a:ext cx="4937760" cy="5198533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3732-4705-8499-E078-84FDC79D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31" y="2194560"/>
            <a:ext cx="3145790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526C-A35E-D89F-D635-316A404F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7A9D-BE7D-B523-F18F-A5D3DE50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16EE-7F7C-170E-86E7-C963DD04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4C323-514B-57CA-9218-0CA5CD01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89467"/>
            <a:ext cx="84124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45AD-C793-7CEE-CAD0-3489029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560" y="1947333"/>
            <a:ext cx="84124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B880-8B2F-E276-B29B-5AFEFBA6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560" y="6780107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D603-12B0-82E0-980B-6067E45DF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088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1C2D-78C1-2270-2CFB-EB100800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8480" y="6780107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2A2CC7-5E16-5E55-2AB8-3E56BD4B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182" y="2425147"/>
            <a:ext cx="7235687" cy="2017643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br>
              <a:rPr lang="en-IN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154E9-D752-F8C9-BEF0-E1E1C94A80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020878" y="5342176"/>
            <a:ext cx="1232452" cy="1813998"/>
          </a:xfr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E0494D-58A4-8011-C0EE-85D05B08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57261"/>
              </p:ext>
            </p:extLst>
          </p:nvPr>
        </p:nvGraphicFramePr>
        <p:xfrm>
          <a:off x="1977887" y="805071"/>
          <a:ext cx="7593496" cy="2256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3496">
                  <a:extLst>
                    <a:ext uri="{9D8B030D-6E8A-4147-A177-3AD203B41FA5}">
                      <a16:colId xmlns:a16="http://schemas.microsoft.com/office/drawing/2014/main" val="389010916"/>
                    </a:ext>
                  </a:extLst>
                </a:gridCol>
              </a:tblGrid>
              <a:tr h="2256182">
                <a:tc>
                  <a:txBody>
                    <a:bodyPr/>
                    <a:lstStyle/>
                    <a:p>
                      <a:r>
                        <a:rPr lang="en-GB" sz="3600" b="1" dirty="0"/>
                        <a:t>OPINION MINING OF PUBLIC REVIEWS   </a:t>
                      </a:r>
                    </a:p>
                    <a:p>
                      <a:r>
                        <a:rPr lang="en-GB" sz="3600" b="1" dirty="0"/>
                        <a:t>                          USING</a:t>
                      </a:r>
                    </a:p>
                    <a:p>
                      <a:r>
                        <a:rPr lang="en-GB" sz="3600" b="1" dirty="0"/>
                        <a:t>     SENTIMENT ANALYSIS SYSTEM</a:t>
                      </a:r>
                      <a:endParaRPr lang="en-IN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3249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C43AA73-9409-228B-2676-7211E8D9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35173"/>
              </p:ext>
            </p:extLst>
          </p:nvPr>
        </p:nvGraphicFramePr>
        <p:xfrm>
          <a:off x="2385391" y="4253948"/>
          <a:ext cx="4084983" cy="1172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4983">
                  <a:extLst>
                    <a:ext uri="{9D8B030D-6E8A-4147-A177-3AD203B41FA5}">
                      <a16:colId xmlns:a16="http://schemas.microsoft.com/office/drawing/2014/main" val="1842064482"/>
                    </a:ext>
                  </a:extLst>
                </a:gridCol>
              </a:tblGrid>
              <a:tr h="1172817">
                <a:tc>
                  <a:txBody>
                    <a:bodyPr/>
                    <a:lstStyle/>
                    <a:p>
                      <a:r>
                        <a:rPr lang="en-GB" sz="1800" dirty="0"/>
                        <a:t>BY:</a:t>
                      </a:r>
                    </a:p>
                    <a:p>
                      <a:r>
                        <a:rPr lang="en-GB" sz="1800" dirty="0"/>
                        <a:t>       NITIN SINGH(2000320100109)</a:t>
                      </a:r>
                    </a:p>
                    <a:p>
                      <a:r>
                        <a:rPr lang="en-GB" sz="1800" dirty="0"/>
                        <a:t>      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92650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6F24C9C-CC43-538D-E18D-F98315B83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09448"/>
              </p:ext>
            </p:extLst>
          </p:nvPr>
        </p:nvGraphicFramePr>
        <p:xfrm>
          <a:off x="4876801" y="2971801"/>
          <a:ext cx="4876800" cy="108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974869062"/>
                    </a:ext>
                  </a:extLst>
                </a:gridCol>
              </a:tblGrid>
              <a:tr h="1083364">
                <a:tc>
                  <a:txBody>
                    <a:bodyPr/>
                    <a:lstStyle/>
                    <a:p>
                      <a:r>
                        <a:rPr lang="en-GB" sz="2000" b="1" dirty="0"/>
                        <a:t>MENTOR : MR. ABHISHEK KR.SHUKLA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5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B79EE-E7C0-FF09-ED93-4BA89A196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76" y="5285767"/>
            <a:ext cx="1313357" cy="16644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0B76D-B142-37B0-F148-8FD5BA6E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568" y="5800610"/>
            <a:ext cx="1195078" cy="1514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7C6AA-6154-0D2D-6C5C-11BB6AB1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76" y="5446223"/>
            <a:ext cx="1313357" cy="16644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90C2B-1D62-A36C-B8AF-67EDCE47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93" y="5535675"/>
            <a:ext cx="1313357" cy="16644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E03D85-B462-AAAC-1E14-5DF105BE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254" y="5844208"/>
            <a:ext cx="960589" cy="12423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26227F-FF62-29F7-183F-F1C2092B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11" y="5608320"/>
            <a:ext cx="1171422" cy="1484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E3D16-D7B1-39DF-2B92-7A1F2AB4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879" y="5567511"/>
            <a:ext cx="1313357" cy="1664492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41B968E9-F19D-E0A8-618B-236BB7B55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385279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F7FB7-755A-6D0E-499A-C96E56E6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71" y="1327451"/>
            <a:ext cx="5232600" cy="4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FED68-06A6-A6B9-0CA3-3E5F22CC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76" y="-10360"/>
            <a:ext cx="1313357" cy="1664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3D8F0-B124-86A0-A401-9C3A8D3C4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76" y="29397"/>
            <a:ext cx="1313357" cy="1664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73C4C-223C-DCA8-1184-AC05336B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02" y="5667955"/>
            <a:ext cx="1313357" cy="1667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F9775-E901-1736-0718-957CFA2F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76" y="5396527"/>
            <a:ext cx="1313357" cy="1664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76A03-E306-9CEC-E7B1-9D84A2C4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593" y="5321770"/>
            <a:ext cx="1313357" cy="1766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F552F-2015-A2DD-EAF4-CA008BD60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63" y="5476041"/>
            <a:ext cx="1153165" cy="1461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599" cy="7315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3E117-D047-1789-8CAF-823072C8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20" y="5446644"/>
            <a:ext cx="1144110" cy="1679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504B-181E-91E7-5C13-434D867B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72" y="5338711"/>
            <a:ext cx="1294575" cy="1766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29</Words>
  <Application>Microsoft Office PowerPoint</Application>
  <PresentationFormat>Custom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nitin singh</dc:creator>
  <cp:keywords/>
  <dc:description>generated using python-pptx</dc:description>
  <cp:lastModifiedBy>Nitin Singh</cp:lastModifiedBy>
  <cp:revision>13</cp:revision>
  <dcterms:created xsi:type="dcterms:W3CDTF">2013-01-27T09:14:16Z</dcterms:created>
  <dcterms:modified xsi:type="dcterms:W3CDTF">2023-08-14T04:23:05Z</dcterms:modified>
  <cp:category/>
</cp:coreProperties>
</file>