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3824" autoAdjust="0"/>
  </p:normalViewPr>
  <p:slideViewPr>
    <p:cSldViewPr snapToGrid="0">
      <p:cViewPr varScale="1">
        <p:scale>
          <a:sx n="83" d="100"/>
          <a:sy n="83" d="100"/>
        </p:scale>
        <p:origin x="8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Subramaniam" userId="3c710b6264fc446c" providerId="LiveId" clId="{B52F42DF-4694-4BCB-9112-AD166DBCA9F5}"/>
    <pc:docChg chg="undo custSel addSld modSld">
      <pc:chgData name="Nitin Subramaniam" userId="3c710b6264fc446c" providerId="LiveId" clId="{B52F42DF-4694-4BCB-9112-AD166DBCA9F5}" dt="2022-07-20T13:15:15.488" v="683" actId="1076"/>
      <pc:docMkLst>
        <pc:docMk/>
      </pc:docMkLst>
      <pc:sldChg chg="modNotesTx">
        <pc:chgData name="Nitin Subramaniam" userId="3c710b6264fc446c" providerId="LiveId" clId="{B52F42DF-4694-4BCB-9112-AD166DBCA9F5}" dt="2022-07-19T07:19:51.642" v="527" actId="20577"/>
        <pc:sldMkLst>
          <pc:docMk/>
          <pc:sldMk cId="968855513" sldId="256"/>
        </pc:sldMkLst>
      </pc:sldChg>
      <pc:sldChg chg="addSp modSp mod modNotesTx">
        <pc:chgData name="Nitin Subramaniam" userId="3c710b6264fc446c" providerId="LiveId" clId="{B52F42DF-4694-4BCB-9112-AD166DBCA9F5}" dt="2022-07-20T13:13:10.163" v="673" actId="1076"/>
        <pc:sldMkLst>
          <pc:docMk/>
          <pc:sldMk cId="3838980079" sldId="257"/>
        </pc:sldMkLst>
        <pc:spChg chg="add mod">
          <ac:chgData name="Nitin Subramaniam" userId="3c710b6264fc446c" providerId="LiveId" clId="{B52F42DF-4694-4BCB-9112-AD166DBCA9F5}" dt="2022-07-20T13:13:10.163" v="673" actId="1076"/>
          <ac:spMkLst>
            <pc:docMk/>
            <pc:sldMk cId="3838980079" sldId="257"/>
            <ac:spMk id="3" creationId="{2222B304-28DC-CCB6-62D9-34979C70340A}"/>
          </ac:spMkLst>
        </pc:spChg>
      </pc:sldChg>
      <pc:sldChg chg="addSp modSp mod">
        <pc:chgData name="Nitin Subramaniam" userId="3c710b6264fc446c" providerId="LiveId" clId="{B52F42DF-4694-4BCB-9112-AD166DBCA9F5}" dt="2022-07-20T13:13:53.743" v="678" actId="1076"/>
        <pc:sldMkLst>
          <pc:docMk/>
          <pc:sldMk cId="312654764" sldId="259"/>
        </pc:sldMkLst>
        <pc:spChg chg="add mod">
          <ac:chgData name="Nitin Subramaniam" userId="3c710b6264fc446c" providerId="LiveId" clId="{B52F42DF-4694-4BCB-9112-AD166DBCA9F5}" dt="2022-07-20T13:13:53.743" v="678" actId="1076"/>
          <ac:spMkLst>
            <pc:docMk/>
            <pc:sldMk cId="312654764" sldId="259"/>
            <ac:spMk id="3" creationId="{648A5602-9F55-3C91-8635-23F96A16D0A9}"/>
          </ac:spMkLst>
        </pc:spChg>
      </pc:sldChg>
      <pc:sldChg chg="addSp delSp modSp mod">
        <pc:chgData name="Nitin Subramaniam" userId="3c710b6264fc446c" providerId="LiveId" clId="{B52F42DF-4694-4BCB-9112-AD166DBCA9F5}" dt="2022-07-20T13:15:15.488" v="683" actId="1076"/>
        <pc:sldMkLst>
          <pc:docMk/>
          <pc:sldMk cId="3382601043" sldId="260"/>
        </pc:sldMkLst>
        <pc:spChg chg="mod">
          <ac:chgData name="Nitin Subramaniam" userId="3c710b6264fc446c" providerId="LiveId" clId="{B52F42DF-4694-4BCB-9112-AD166DBCA9F5}" dt="2022-07-19T06:45:28.616" v="32" actId="26606"/>
          <ac:spMkLst>
            <pc:docMk/>
            <pc:sldMk cId="3382601043" sldId="260"/>
            <ac:spMk id="2" creationId="{DA7F3D10-D9C7-8795-C113-7C6AAA3863FA}"/>
          </ac:spMkLst>
        </pc:spChg>
        <pc:spChg chg="add mod">
          <ac:chgData name="Nitin Subramaniam" userId="3c710b6264fc446c" providerId="LiveId" clId="{B52F42DF-4694-4BCB-9112-AD166DBCA9F5}" dt="2022-07-20T13:15:15.488" v="683" actId="1076"/>
          <ac:spMkLst>
            <pc:docMk/>
            <pc:sldMk cId="3382601043" sldId="260"/>
            <ac:spMk id="3" creationId="{58FB8CA4-F8C3-F66C-132D-72A18F58B46E}"/>
          </ac:spMkLst>
        </pc:spChg>
        <pc:spChg chg="add del">
          <ac:chgData name="Nitin Subramaniam" userId="3c710b6264fc446c" providerId="LiveId" clId="{B52F42DF-4694-4BCB-9112-AD166DBCA9F5}" dt="2022-07-19T06:45:28.616" v="32" actId="26606"/>
          <ac:spMkLst>
            <pc:docMk/>
            <pc:sldMk cId="3382601043" sldId="260"/>
            <ac:spMk id="10" creationId="{E49D7415-2F11-44C2-B6AA-13A25B6814B9}"/>
          </ac:spMkLst>
        </pc:spChg>
        <pc:spChg chg="add del">
          <ac:chgData name="Nitin Subramaniam" userId="3c710b6264fc446c" providerId="LiveId" clId="{B52F42DF-4694-4BCB-9112-AD166DBCA9F5}" dt="2022-07-19T06:44:37.600" v="20" actId="26606"/>
          <ac:spMkLst>
            <pc:docMk/>
            <pc:sldMk cId="3382601043" sldId="260"/>
            <ac:spMk id="18" creationId="{E49D7415-2F11-44C2-B6AA-13A25B6814B9}"/>
          </ac:spMkLst>
        </pc:spChg>
        <pc:spChg chg="add del">
          <ac:chgData name="Nitin Subramaniam" userId="3c710b6264fc446c" providerId="LiveId" clId="{B52F42DF-4694-4BCB-9112-AD166DBCA9F5}" dt="2022-07-19T06:44:44.948" v="22" actId="26606"/>
          <ac:spMkLst>
            <pc:docMk/>
            <pc:sldMk cId="3382601043" sldId="260"/>
            <ac:spMk id="20" creationId="{E49D7415-2F11-44C2-B6AA-13A25B6814B9}"/>
          </ac:spMkLst>
        </pc:spChg>
        <pc:spChg chg="add del">
          <ac:chgData name="Nitin Subramaniam" userId="3c710b6264fc446c" providerId="LiveId" clId="{B52F42DF-4694-4BCB-9112-AD166DBCA9F5}" dt="2022-07-19T06:44:26.991" v="18" actId="26606"/>
          <ac:spMkLst>
            <pc:docMk/>
            <pc:sldMk cId="3382601043" sldId="260"/>
            <ac:spMk id="21" creationId="{E49D7415-2F11-44C2-B6AA-13A25B6814B9}"/>
          </ac:spMkLst>
        </pc:spChg>
        <pc:spChg chg="add del">
          <ac:chgData name="Nitin Subramaniam" userId="3c710b6264fc446c" providerId="LiveId" clId="{B52F42DF-4694-4BCB-9112-AD166DBCA9F5}" dt="2022-07-19T06:45:28.616" v="32" actId="26606"/>
          <ac:spMkLst>
            <pc:docMk/>
            <pc:sldMk cId="3382601043" sldId="260"/>
            <ac:spMk id="24" creationId="{E49D7415-2F11-44C2-B6AA-13A25B6814B9}"/>
          </ac:spMkLst>
        </pc:spChg>
        <pc:graphicFrameChg chg="mod modGraphic">
          <ac:chgData name="Nitin Subramaniam" userId="3c710b6264fc446c" providerId="LiveId" clId="{B52F42DF-4694-4BCB-9112-AD166DBCA9F5}" dt="2022-07-19T06:45:28.616" v="32" actId="26606"/>
          <ac:graphicFrameMkLst>
            <pc:docMk/>
            <pc:sldMk cId="3382601043" sldId="260"/>
            <ac:graphicFrameMk id="16" creationId="{4D934A1E-77D0-9450-EC46-29330363E122}"/>
          </ac:graphicFrameMkLst>
        </pc:graphicFrameChg>
        <pc:picChg chg="mod">
          <ac:chgData name="Nitin Subramaniam" userId="3c710b6264fc446c" providerId="LiveId" clId="{B52F42DF-4694-4BCB-9112-AD166DBCA9F5}" dt="2022-07-19T06:45:28.616" v="32" actId="26606"/>
          <ac:picMkLst>
            <pc:docMk/>
            <pc:sldMk cId="3382601043" sldId="260"/>
            <ac:picMk id="5" creationId="{182E4D19-2588-80F1-C822-9FF59F0A5A55}"/>
          </ac:picMkLst>
        </pc:picChg>
        <pc:cxnChg chg="add del">
          <ac:chgData name="Nitin Subramaniam" userId="3c710b6264fc446c" providerId="LiveId" clId="{B52F42DF-4694-4BCB-9112-AD166DBCA9F5}" dt="2022-07-19T06:45:28.616" v="32" actId="26606"/>
          <ac:cxnSpMkLst>
            <pc:docMk/>
            <pc:sldMk cId="3382601043" sldId="260"/>
            <ac:cxnSpMk id="12" creationId="{5EF1A8C6-8F60-4EF2-B4D7-A5A5E94F6946}"/>
          </ac:cxnSpMkLst>
        </pc:cxnChg>
        <pc:cxnChg chg="add del">
          <ac:chgData name="Nitin Subramaniam" userId="3c710b6264fc446c" providerId="LiveId" clId="{B52F42DF-4694-4BCB-9112-AD166DBCA9F5}" dt="2022-07-19T06:45:28.616" v="32" actId="26606"/>
          <ac:cxnSpMkLst>
            <pc:docMk/>
            <pc:sldMk cId="3382601043" sldId="260"/>
            <ac:cxnSpMk id="14" creationId="{FD9760AA-CA3F-4C65-B688-B44307731F5A}"/>
          </ac:cxnSpMkLst>
        </pc:cxnChg>
        <pc:cxnChg chg="add del">
          <ac:chgData name="Nitin Subramaniam" userId="3c710b6264fc446c" providerId="LiveId" clId="{B52F42DF-4694-4BCB-9112-AD166DBCA9F5}" dt="2022-07-19T06:44:37.600" v="20" actId="26606"/>
          <ac:cxnSpMkLst>
            <pc:docMk/>
            <pc:sldMk cId="3382601043" sldId="260"/>
            <ac:cxnSpMk id="19" creationId="{40ADC89C-EB4E-4AA5-ABBD-448BEC5FA3C4}"/>
          </ac:cxnSpMkLst>
        </pc:cxnChg>
        <pc:cxnChg chg="add del">
          <ac:chgData name="Nitin Subramaniam" userId="3c710b6264fc446c" providerId="LiveId" clId="{B52F42DF-4694-4BCB-9112-AD166DBCA9F5}" dt="2022-07-19T06:44:44.948" v="22" actId="26606"/>
          <ac:cxnSpMkLst>
            <pc:docMk/>
            <pc:sldMk cId="3382601043" sldId="260"/>
            <ac:cxnSpMk id="22" creationId="{D2E57F3D-33BE-4306-87E6-245763719516}"/>
          </ac:cxnSpMkLst>
        </pc:cxnChg>
        <pc:cxnChg chg="add del">
          <ac:chgData name="Nitin Subramaniam" userId="3c710b6264fc446c" providerId="LiveId" clId="{B52F42DF-4694-4BCB-9112-AD166DBCA9F5}" dt="2022-07-19T06:44:26.991" v="18" actId="26606"/>
          <ac:cxnSpMkLst>
            <pc:docMk/>
            <pc:sldMk cId="3382601043" sldId="260"/>
            <ac:cxnSpMk id="23" creationId="{5EF1A8C6-8F60-4EF2-B4D7-A5A5E94F6946}"/>
          </ac:cxnSpMkLst>
        </pc:cxnChg>
        <pc:cxnChg chg="add del">
          <ac:chgData name="Nitin Subramaniam" userId="3c710b6264fc446c" providerId="LiveId" clId="{B52F42DF-4694-4BCB-9112-AD166DBCA9F5}" dt="2022-07-19T06:44:26.991" v="18" actId="26606"/>
          <ac:cxnSpMkLst>
            <pc:docMk/>
            <pc:sldMk cId="3382601043" sldId="260"/>
            <ac:cxnSpMk id="25" creationId="{FD9760AA-CA3F-4C65-B688-B44307731F5A}"/>
          </ac:cxnSpMkLst>
        </pc:cxnChg>
        <pc:cxnChg chg="add del">
          <ac:chgData name="Nitin Subramaniam" userId="3c710b6264fc446c" providerId="LiveId" clId="{B52F42DF-4694-4BCB-9112-AD166DBCA9F5}" dt="2022-07-19T06:45:28.616" v="32" actId="26606"/>
          <ac:cxnSpMkLst>
            <pc:docMk/>
            <pc:sldMk cId="3382601043" sldId="260"/>
            <ac:cxnSpMk id="26" creationId="{BCE733BF-B95F-4869-AB8F-D90C6F595769}"/>
          </ac:cxnSpMkLst>
        </pc:cxnChg>
        <pc:cxnChg chg="add del">
          <ac:chgData name="Nitin Subramaniam" userId="3c710b6264fc446c" providerId="LiveId" clId="{B52F42DF-4694-4BCB-9112-AD166DBCA9F5}" dt="2022-07-19T06:45:28.616" v="32" actId="26606"/>
          <ac:cxnSpMkLst>
            <pc:docMk/>
            <pc:sldMk cId="3382601043" sldId="260"/>
            <ac:cxnSpMk id="27" creationId="{8D1166D6-1A36-41B0-8A82-37761E6F3DF9}"/>
          </ac:cxnSpMkLst>
        </pc:cxnChg>
      </pc:sldChg>
      <pc:sldChg chg="addSp delSp modSp new mod setBg">
        <pc:chgData name="Nitin Subramaniam" userId="3c710b6264fc446c" providerId="LiveId" clId="{B52F42DF-4694-4BCB-9112-AD166DBCA9F5}" dt="2022-07-19T06:41:36.343" v="16" actId="26606"/>
        <pc:sldMkLst>
          <pc:docMk/>
          <pc:sldMk cId="1854361188" sldId="261"/>
        </pc:sldMkLst>
        <pc:spChg chg="mod">
          <ac:chgData name="Nitin Subramaniam" userId="3c710b6264fc446c" providerId="LiveId" clId="{B52F42DF-4694-4BCB-9112-AD166DBCA9F5}" dt="2022-07-19T06:41:36.343" v="16" actId="26606"/>
          <ac:spMkLst>
            <pc:docMk/>
            <pc:sldMk cId="1854361188" sldId="261"/>
            <ac:spMk id="2" creationId="{1766D4CF-2B36-E553-CF98-FD286661BF3C}"/>
          </ac:spMkLst>
        </pc:spChg>
        <pc:spChg chg="del">
          <ac:chgData name="Nitin Subramaniam" userId="3c710b6264fc446c" providerId="LiveId" clId="{B52F42DF-4694-4BCB-9112-AD166DBCA9F5}" dt="2022-07-19T06:41:36.343" v="16" actId="26606"/>
          <ac:spMkLst>
            <pc:docMk/>
            <pc:sldMk cId="1854361188" sldId="261"/>
            <ac:spMk id="3" creationId="{BCEA8A1C-205A-EC12-8437-F2A8D175C69A}"/>
          </ac:spMkLst>
        </pc:spChg>
        <pc:spChg chg="add">
          <ac:chgData name="Nitin Subramaniam" userId="3c710b6264fc446c" providerId="LiveId" clId="{B52F42DF-4694-4BCB-9112-AD166DBCA9F5}" dt="2022-07-19T06:41:36.343" v="16" actId="26606"/>
          <ac:spMkLst>
            <pc:docMk/>
            <pc:sldMk cId="1854361188" sldId="261"/>
            <ac:spMk id="13" creationId="{33E93247-6229-44AB-A550-739E971E690B}"/>
          </ac:spMkLst>
        </pc:spChg>
        <pc:spChg chg="add">
          <ac:chgData name="Nitin Subramaniam" userId="3c710b6264fc446c" providerId="LiveId" clId="{B52F42DF-4694-4BCB-9112-AD166DBCA9F5}" dt="2022-07-19T06:41:36.343" v="16" actId="26606"/>
          <ac:spMkLst>
            <pc:docMk/>
            <pc:sldMk cId="1854361188" sldId="261"/>
            <ac:spMk id="15" creationId="{6BB6B482-ACCA-4938-8AEA-49D525C17221}"/>
          </ac:spMkLst>
        </pc:spChg>
        <pc:spChg chg="add">
          <ac:chgData name="Nitin Subramaniam" userId="3c710b6264fc446c" providerId="LiveId" clId="{B52F42DF-4694-4BCB-9112-AD166DBCA9F5}" dt="2022-07-19T06:41:36.343" v="16" actId="26606"/>
          <ac:spMkLst>
            <pc:docMk/>
            <pc:sldMk cId="1854361188" sldId="261"/>
            <ac:spMk id="17" creationId="{612349FF-7742-42ED-ADF3-238B5DDD176C}"/>
          </ac:spMkLst>
        </pc:spChg>
        <pc:picChg chg="add">
          <ac:chgData name="Nitin Subramaniam" userId="3c710b6264fc446c" providerId="LiveId" clId="{B52F42DF-4694-4BCB-9112-AD166DBCA9F5}" dt="2022-07-19T06:41:36.343" v="16" actId="26606"/>
          <ac:picMkLst>
            <pc:docMk/>
            <pc:sldMk cId="1854361188" sldId="261"/>
            <ac:picMk id="5" creationId="{AE8A4FE2-822B-40AC-D607-356ED9C5EEF8}"/>
          </ac:picMkLst>
        </pc:picChg>
        <pc:cxnChg chg="add">
          <ac:chgData name="Nitin Subramaniam" userId="3c710b6264fc446c" providerId="LiveId" clId="{B52F42DF-4694-4BCB-9112-AD166DBCA9F5}" dt="2022-07-19T06:41:36.343" v="16" actId="26606"/>
          <ac:cxnSpMkLst>
            <pc:docMk/>
            <pc:sldMk cId="1854361188" sldId="261"/>
            <ac:cxnSpMk id="9" creationId="{F64F9B95-9045-48D2-B9F3-2927E98F54AA}"/>
          </ac:cxnSpMkLst>
        </pc:cxnChg>
        <pc:cxnChg chg="add">
          <ac:chgData name="Nitin Subramaniam" userId="3c710b6264fc446c" providerId="LiveId" clId="{B52F42DF-4694-4BCB-9112-AD166DBCA9F5}" dt="2022-07-19T06:41:36.343" v="16" actId="26606"/>
          <ac:cxnSpMkLst>
            <pc:docMk/>
            <pc:sldMk cId="1854361188" sldId="261"/>
            <ac:cxnSpMk id="11" creationId="{085AA86F-6A4D-4BCB-A045-D992CDC2959B}"/>
          </ac:cxnSpMkLst>
        </pc:cxnChg>
        <pc:cxnChg chg="add">
          <ac:chgData name="Nitin Subramaniam" userId="3c710b6264fc446c" providerId="LiveId" clId="{B52F42DF-4694-4BCB-9112-AD166DBCA9F5}" dt="2022-07-19T06:41:36.343" v="16" actId="26606"/>
          <ac:cxnSpMkLst>
            <pc:docMk/>
            <pc:sldMk cId="1854361188" sldId="261"/>
            <ac:cxnSpMk id="19" creationId="{EE2E603F-4A95-4FE8-BB06-211DFD75DBEF}"/>
          </ac:cxnSpMkLst>
        </pc:cxnChg>
        <pc:cxnChg chg="add">
          <ac:chgData name="Nitin Subramaniam" userId="3c710b6264fc446c" providerId="LiveId" clId="{B52F42DF-4694-4BCB-9112-AD166DBCA9F5}" dt="2022-07-19T06:41:36.343" v="16" actId="26606"/>
          <ac:cxnSpMkLst>
            <pc:docMk/>
            <pc:sldMk cId="1854361188" sldId="261"/>
            <ac:cxnSpMk id="21" creationId="{2CF06E40-3ECB-4820-95B5-8A70B07D4B47}"/>
          </ac:cxnSpMkLst>
        </pc:cxnChg>
      </pc:sldChg>
      <pc:sldChg chg="addSp delSp modSp new mod setBg">
        <pc:chgData name="Nitin Subramaniam" userId="3c710b6264fc446c" providerId="LiveId" clId="{B52F42DF-4694-4BCB-9112-AD166DBCA9F5}" dt="2022-07-20T13:12:00.550" v="668" actId="26606"/>
        <pc:sldMkLst>
          <pc:docMk/>
          <pc:sldMk cId="3473342234" sldId="262"/>
        </pc:sldMkLst>
        <pc:spChg chg="mod">
          <ac:chgData name="Nitin Subramaniam" userId="3c710b6264fc446c" providerId="LiveId" clId="{B52F42DF-4694-4BCB-9112-AD166DBCA9F5}" dt="2022-07-20T13:12:00.550" v="668" actId="26606"/>
          <ac:spMkLst>
            <pc:docMk/>
            <pc:sldMk cId="3473342234" sldId="262"/>
            <ac:spMk id="2" creationId="{1A553E56-E7BA-3705-B6B0-59C0A2104FC4}"/>
          </ac:spMkLst>
        </pc:spChg>
        <pc:spChg chg="mod">
          <ac:chgData name="Nitin Subramaniam" userId="3c710b6264fc446c" providerId="LiveId" clId="{B52F42DF-4694-4BCB-9112-AD166DBCA9F5}" dt="2022-07-20T13:12:00.550" v="668" actId="26606"/>
          <ac:spMkLst>
            <pc:docMk/>
            <pc:sldMk cId="3473342234" sldId="262"/>
            <ac:spMk id="3" creationId="{E07B5B9B-9BC5-CCB0-1003-B7BECB8E51F5}"/>
          </ac:spMkLst>
        </pc:spChg>
        <pc:spChg chg="add del">
          <ac:chgData name="Nitin Subramaniam" userId="3c710b6264fc446c" providerId="LiveId" clId="{B52F42DF-4694-4BCB-9112-AD166DBCA9F5}" dt="2022-07-20T13:12:00.550" v="668" actId="26606"/>
          <ac:spMkLst>
            <pc:docMk/>
            <pc:sldMk cId="3473342234" sldId="262"/>
            <ac:spMk id="8" creationId="{5F710FDB-0919-493E-8539-8240C23F1EB2}"/>
          </ac:spMkLst>
        </pc:spChg>
        <pc:cxnChg chg="add del">
          <ac:chgData name="Nitin Subramaniam" userId="3c710b6264fc446c" providerId="LiveId" clId="{B52F42DF-4694-4BCB-9112-AD166DBCA9F5}" dt="2022-07-20T13:12:00.550" v="668" actId="26606"/>
          <ac:cxnSpMkLst>
            <pc:docMk/>
            <pc:sldMk cId="3473342234" sldId="262"/>
            <ac:cxnSpMk id="10" creationId="{057DD543-A5CD-4348-8624-8B4E57DB5F80}"/>
          </ac:cxnSpMkLst>
        </pc:cxnChg>
      </pc:sldChg>
    </pc:docChg>
  </pc:docChgLst>
  <pc:docChgLst>
    <pc:chgData name="Nitin Subramaniam" userId="3c710b6264fc446c" providerId="LiveId" clId="{F56E861F-6E09-48F7-9DAC-7D41BA0DCB75}"/>
    <pc:docChg chg="undo custSel modSld">
      <pc:chgData name="Nitin Subramaniam" userId="3c710b6264fc446c" providerId="LiveId" clId="{F56E861F-6E09-48F7-9DAC-7D41BA0DCB75}" dt="2022-11-24T14:02:31.900" v="4" actId="14100"/>
      <pc:docMkLst>
        <pc:docMk/>
      </pc:docMkLst>
      <pc:sldChg chg="modSp mod">
        <pc:chgData name="Nitin Subramaniam" userId="3c710b6264fc446c" providerId="LiveId" clId="{F56E861F-6E09-48F7-9DAC-7D41BA0DCB75}" dt="2022-11-24T14:02:31.900" v="4" actId="14100"/>
        <pc:sldMkLst>
          <pc:docMk/>
          <pc:sldMk cId="968855513" sldId="256"/>
        </pc:sldMkLst>
        <pc:picChg chg="mod">
          <ac:chgData name="Nitin Subramaniam" userId="3c710b6264fc446c" providerId="LiveId" clId="{F56E861F-6E09-48F7-9DAC-7D41BA0DCB75}" dt="2022-11-24T14:02:31.900" v="4" actId="14100"/>
          <ac:picMkLst>
            <pc:docMk/>
            <pc:sldMk cId="968855513" sldId="256"/>
            <ac:picMk id="4" creationId="{082BD041-16E8-B9A7-BF17-73F16628C284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4C6D9-2555-4345-BD9B-FAC33A2E50C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D6DCAC-EEEA-4A1C-805D-97AD672DACA1}">
      <dgm:prSet/>
      <dgm:spPr/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Training on phishing detection and incident response.</a:t>
          </a:r>
        </a:p>
      </dgm:t>
    </dgm:pt>
    <dgm:pt modelId="{A47F62CB-F58F-4F02-ACE7-3218CD64B9DA}" type="parTrans" cxnId="{29ED2BA8-AE66-4BEC-9586-22BF73388E6D}">
      <dgm:prSet/>
      <dgm:spPr/>
      <dgm:t>
        <a:bodyPr/>
        <a:lstStyle/>
        <a:p>
          <a:endParaRPr lang="en-US"/>
        </a:p>
      </dgm:t>
    </dgm:pt>
    <dgm:pt modelId="{C3F846B9-1658-45AA-BB01-98F910A8BA55}" type="sibTrans" cxnId="{29ED2BA8-AE66-4BEC-9586-22BF73388E6D}">
      <dgm:prSet/>
      <dgm:spPr/>
      <dgm:t>
        <a:bodyPr/>
        <a:lstStyle/>
        <a:p>
          <a:endParaRPr lang="en-US"/>
        </a:p>
      </dgm:t>
    </dgm:pt>
    <dgm:pt modelId="{F95BF02C-8461-4367-9758-779125D9F411}">
      <dgm:prSet/>
      <dgm:spPr/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Leadership approval</a:t>
          </a:r>
        </a:p>
      </dgm:t>
    </dgm:pt>
    <dgm:pt modelId="{3F35A9A8-4BAB-4AEE-8DC1-CEB977B9DD69}" type="parTrans" cxnId="{D7786439-C8F2-4C14-BE70-E2A0D171D9D3}">
      <dgm:prSet/>
      <dgm:spPr/>
      <dgm:t>
        <a:bodyPr/>
        <a:lstStyle/>
        <a:p>
          <a:endParaRPr lang="en-US"/>
        </a:p>
      </dgm:t>
    </dgm:pt>
    <dgm:pt modelId="{B9FBC281-A18E-449A-ACF8-4A4F292A586A}" type="sibTrans" cxnId="{D7786439-C8F2-4C14-BE70-E2A0D171D9D3}">
      <dgm:prSet/>
      <dgm:spPr/>
      <dgm:t>
        <a:bodyPr/>
        <a:lstStyle/>
        <a:p>
          <a:endParaRPr lang="en-US"/>
        </a:p>
      </dgm:t>
    </dgm:pt>
    <dgm:pt modelId="{CD179519-C214-470D-8201-38BE37064BA3}">
      <dgm:prSet/>
      <dgm:spPr/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Development of scenarios</a:t>
          </a:r>
        </a:p>
      </dgm:t>
    </dgm:pt>
    <dgm:pt modelId="{CDD62FD7-A58A-4E89-94FF-25C1FAEA9753}" type="parTrans" cxnId="{F8A4C507-0A95-4411-8785-DD527CE07643}">
      <dgm:prSet/>
      <dgm:spPr/>
      <dgm:t>
        <a:bodyPr/>
        <a:lstStyle/>
        <a:p>
          <a:endParaRPr lang="en-US"/>
        </a:p>
      </dgm:t>
    </dgm:pt>
    <dgm:pt modelId="{03031C97-AF6E-49EA-B8F9-FD10A21D9E9D}" type="sibTrans" cxnId="{F8A4C507-0A95-4411-8785-DD527CE07643}">
      <dgm:prSet/>
      <dgm:spPr/>
      <dgm:t>
        <a:bodyPr/>
        <a:lstStyle/>
        <a:p>
          <a:endParaRPr lang="en-US"/>
        </a:p>
      </dgm:t>
    </dgm:pt>
    <dgm:pt modelId="{71BBAEA2-7AF3-478C-B98F-79267C78D98F}">
      <dgm:prSet/>
      <dgm:spPr/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Selection and deployment of phishing tools</a:t>
          </a:r>
        </a:p>
      </dgm:t>
    </dgm:pt>
    <dgm:pt modelId="{BB40C3D2-66C6-4F18-9F8C-7533187EE16B}" type="parTrans" cxnId="{19E99054-B450-42DD-B87B-20EF77D0A8D3}">
      <dgm:prSet/>
      <dgm:spPr/>
      <dgm:t>
        <a:bodyPr/>
        <a:lstStyle/>
        <a:p>
          <a:endParaRPr lang="en-US"/>
        </a:p>
      </dgm:t>
    </dgm:pt>
    <dgm:pt modelId="{611F4967-F48E-458D-87D4-9C4BC1C4FDC9}" type="sibTrans" cxnId="{19E99054-B450-42DD-B87B-20EF77D0A8D3}">
      <dgm:prSet/>
      <dgm:spPr/>
      <dgm:t>
        <a:bodyPr/>
        <a:lstStyle/>
        <a:p>
          <a:endParaRPr lang="en-US"/>
        </a:p>
      </dgm:t>
    </dgm:pt>
    <dgm:pt modelId="{3009A078-FD27-4690-9C5C-4DC95420F26E}">
      <dgm:prSet/>
      <dgm:spPr/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Report on metrics</a:t>
          </a:r>
        </a:p>
      </dgm:t>
    </dgm:pt>
    <dgm:pt modelId="{7776094C-EE5F-4147-B1C6-4EF4CDFF8D77}" type="parTrans" cxnId="{4BED54CE-E645-428B-91C5-71774748386E}">
      <dgm:prSet/>
      <dgm:spPr/>
      <dgm:t>
        <a:bodyPr/>
        <a:lstStyle/>
        <a:p>
          <a:endParaRPr lang="en-US"/>
        </a:p>
      </dgm:t>
    </dgm:pt>
    <dgm:pt modelId="{B7C9A1A9-935A-4706-AAAD-27EBBE864DB8}" type="sibTrans" cxnId="{4BED54CE-E645-428B-91C5-71774748386E}">
      <dgm:prSet/>
      <dgm:spPr/>
      <dgm:t>
        <a:bodyPr/>
        <a:lstStyle/>
        <a:p>
          <a:endParaRPr lang="en-US"/>
        </a:p>
      </dgm:t>
    </dgm:pt>
    <dgm:pt modelId="{58441649-FD81-43E4-854A-3AD1142909F3}" type="pres">
      <dgm:prSet presAssocID="{3284C6D9-2555-4345-BD9B-FAC33A2E50C6}" presName="outerComposite" presStyleCnt="0">
        <dgm:presLayoutVars>
          <dgm:chMax val="5"/>
          <dgm:dir/>
          <dgm:resizeHandles val="exact"/>
        </dgm:presLayoutVars>
      </dgm:prSet>
      <dgm:spPr/>
    </dgm:pt>
    <dgm:pt modelId="{B6DDA77B-FDE5-49DC-9F87-6C1301D94196}" type="pres">
      <dgm:prSet presAssocID="{3284C6D9-2555-4345-BD9B-FAC33A2E50C6}" presName="dummyMaxCanvas" presStyleCnt="0">
        <dgm:presLayoutVars/>
      </dgm:prSet>
      <dgm:spPr/>
    </dgm:pt>
    <dgm:pt modelId="{F36B12F5-7D03-4036-A0AE-6A746B8289DE}" type="pres">
      <dgm:prSet presAssocID="{3284C6D9-2555-4345-BD9B-FAC33A2E50C6}" presName="FiveNodes_1" presStyleLbl="node1" presStyleIdx="0" presStyleCnt="5">
        <dgm:presLayoutVars>
          <dgm:bulletEnabled val="1"/>
        </dgm:presLayoutVars>
      </dgm:prSet>
      <dgm:spPr/>
    </dgm:pt>
    <dgm:pt modelId="{64095F7E-2E86-4CE6-BCF3-9CAC0A67AE4C}" type="pres">
      <dgm:prSet presAssocID="{3284C6D9-2555-4345-BD9B-FAC33A2E50C6}" presName="FiveNodes_2" presStyleLbl="node1" presStyleIdx="1" presStyleCnt="5">
        <dgm:presLayoutVars>
          <dgm:bulletEnabled val="1"/>
        </dgm:presLayoutVars>
      </dgm:prSet>
      <dgm:spPr/>
    </dgm:pt>
    <dgm:pt modelId="{F1EF21F3-8C4C-4F04-A691-47B5A26BA8B7}" type="pres">
      <dgm:prSet presAssocID="{3284C6D9-2555-4345-BD9B-FAC33A2E50C6}" presName="FiveNodes_3" presStyleLbl="node1" presStyleIdx="2" presStyleCnt="5">
        <dgm:presLayoutVars>
          <dgm:bulletEnabled val="1"/>
        </dgm:presLayoutVars>
      </dgm:prSet>
      <dgm:spPr/>
    </dgm:pt>
    <dgm:pt modelId="{FB2DDB8F-2705-4635-AC1C-9A6E0DEA0AA6}" type="pres">
      <dgm:prSet presAssocID="{3284C6D9-2555-4345-BD9B-FAC33A2E50C6}" presName="FiveNodes_4" presStyleLbl="node1" presStyleIdx="3" presStyleCnt="5">
        <dgm:presLayoutVars>
          <dgm:bulletEnabled val="1"/>
        </dgm:presLayoutVars>
      </dgm:prSet>
      <dgm:spPr/>
    </dgm:pt>
    <dgm:pt modelId="{EF49EB09-0C9C-44D1-9056-4BB8B4A2FCDA}" type="pres">
      <dgm:prSet presAssocID="{3284C6D9-2555-4345-BD9B-FAC33A2E50C6}" presName="FiveNodes_5" presStyleLbl="node1" presStyleIdx="4" presStyleCnt="5">
        <dgm:presLayoutVars>
          <dgm:bulletEnabled val="1"/>
        </dgm:presLayoutVars>
      </dgm:prSet>
      <dgm:spPr/>
    </dgm:pt>
    <dgm:pt modelId="{A5B27026-7691-4D99-A8A3-0DD63CE3084D}" type="pres">
      <dgm:prSet presAssocID="{3284C6D9-2555-4345-BD9B-FAC33A2E50C6}" presName="FiveConn_1-2" presStyleLbl="fgAccFollowNode1" presStyleIdx="0" presStyleCnt="4">
        <dgm:presLayoutVars>
          <dgm:bulletEnabled val="1"/>
        </dgm:presLayoutVars>
      </dgm:prSet>
      <dgm:spPr/>
    </dgm:pt>
    <dgm:pt modelId="{BE69ED10-AD5B-456F-AA82-2735E8068AA7}" type="pres">
      <dgm:prSet presAssocID="{3284C6D9-2555-4345-BD9B-FAC33A2E50C6}" presName="FiveConn_2-3" presStyleLbl="fgAccFollowNode1" presStyleIdx="1" presStyleCnt="4">
        <dgm:presLayoutVars>
          <dgm:bulletEnabled val="1"/>
        </dgm:presLayoutVars>
      </dgm:prSet>
      <dgm:spPr/>
    </dgm:pt>
    <dgm:pt modelId="{2EB077D1-E1F8-4DFA-A2CB-8AF0F193258A}" type="pres">
      <dgm:prSet presAssocID="{3284C6D9-2555-4345-BD9B-FAC33A2E50C6}" presName="FiveConn_3-4" presStyleLbl="fgAccFollowNode1" presStyleIdx="2" presStyleCnt="4">
        <dgm:presLayoutVars>
          <dgm:bulletEnabled val="1"/>
        </dgm:presLayoutVars>
      </dgm:prSet>
      <dgm:spPr/>
    </dgm:pt>
    <dgm:pt modelId="{9EF3B4E2-491D-495B-BA6D-A5811681AC8E}" type="pres">
      <dgm:prSet presAssocID="{3284C6D9-2555-4345-BD9B-FAC33A2E50C6}" presName="FiveConn_4-5" presStyleLbl="fgAccFollowNode1" presStyleIdx="3" presStyleCnt="4">
        <dgm:presLayoutVars>
          <dgm:bulletEnabled val="1"/>
        </dgm:presLayoutVars>
      </dgm:prSet>
      <dgm:spPr/>
    </dgm:pt>
    <dgm:pt modelId="{210803A1-88EB-4640-9208-A3C08508A3C2}" type="pres">
      <dgm:prSet presAssocID="{3284C6D9-2555-4345-BD9B-FAC33A2E50C6}" presName="FiveNodes_1_text" presStyleLbl="node1" presStyleIdx="4" presStyleCnt="5">
        <dgm:presLayoutVars>
          <dgm:bulletEnabled val="1"/>
        </dgm:presLayoutVars>
      </dgm:prSet>
      <dgm:spPr/>
    </dgm:pt>
    <dgm:pt modelId="{D421A08F-C960-4959-910A-1B2E305A682B}" type="pres">
      <dgm:prSet presAssocID="{3284C6D9-2555-4345-BD9B-FAC33A2E50C6}" presName="FiveNodes_2_text" presStyleLbl="node1" presStyleIdx="4" presStyleCnt="5">
        <dgm:presLayoutVars>
          <dgm:bulletEnabled val="1"/>
        </dgm:presLayoutVars>
      </dgm:prSet>
      <dgm:spPr/>
    </dgm:pt>
    <dgm:pt modelId="{3A9FA6F7-7FD4-47A9-822B-D3682369DC0E}" type="pres">
      <dgm:prSet presAssocID="{3284C6D9-2555-4345-BD9B-FAC33A2E50C6}" presName="FiveNodes_3_text" presStyleLbl="node1" presStyleIdx="4" presStyleCnt="5">
        <dgm:presLayoutVars>
          <dgm:bulletEnabled val="1"/>
        </dgm:presLayoutVars>
      </dgm:prSet>
      <dgm:spPr/>
    </dgm:pt>
    <dgm:pt modelId="{398157E8-555C-471F-8C2E-124468069D91}" type="pres">
      <dgm:prSet presAssocID="{3284C6D9-2555-4345-BD9B-FAC33A2E50C6}" presName="FiveNodes_4_text" presStyleLbl="node1" presStyleIdx="4" presStyleCnt="5">
        <dgm:presLayoutVars>
          <dgm:bulletEnabled val="1"/>
        </dgm:presLayoutVars>
      </dgm:prSet>
      <dgm:spPr/>
    </dgm:pt>
    <dgm:pt modelId="{4F6F1EE3-30DA-4878-9477-8EC114AB05BA}" type="pres">
      <dgm:prSet presAssocID="{3284C6D9-2555-4345-BD9B-FAC33A2E50C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8A4C507-0A95-4411-8785-DD527CE07643}" srcId="{3284C6D9-2555-4345-BD9B-FAC33A2E50C6}" destId="{CD179519-C214-470D-8201-38BE37064BA3}" srcOrd="2" destOrd="0" parTransId="{CDD62FD7-A58A-4E89-94FF-25C1FAEA9753}" sibTransId="{03031C97-AF6E-49EA-B8F9-FD10A21D9E9D}"/>
    <dgm:cxn modelId="{51B3C620-13D8-4B16-854F-5187CCEF9354}" type="presOf" srcId="{71BBAEA2-7AF3-478C-B98F-79267C78D98F}" destId="{398157E8-555C-471F-8C2E-124468069D91}" srcOrd="1" destOrd="0" presId="urn:microsoft.com/office/officeart/2005/8/layout/vProcess5"/>
    <dgm:cxn modelId="{18AEF12E-7CF9-4287-B5DE-B9E311C462A6}" type="presOf" srcId="{3009A078-FD27-4690-9C5C-4DC95420F26E}" destId="{EF49EB09-0C9C-44D1-9056-4BB8B4A2FCDA}" srcOrd="0" destOrd="0" presId="urn:microsoft.com/office/officeart/2005/8/layout/vProcess5"/>
    <dgm:cxn modelId="{5B260232-04A3-4DE9-8B89-5153CD9078E8}" type="presOf" srcId="{3009A078-FD27-4690-9C5C-4DC95420F26E}" destId="{4F6F1EE3-30DA-4878-9477-8EC114AB05BA}" srcOrd="1" destOrd="0" presId="urn:microsoft.com/office/officeart/2005/8/layout/vProcess5"/>
    <dgm:cxn modelId="{D7786439-C8F2-4C14-BE70-E2A0D171D9D3}" srcId="{3284C6D9-2555-4345-BD9B-FAC33A2E50C6}" destId="{F95BF02C-8461-4367-9758-779125D9F411}" srcOrd="1" destOrd="0" parTransId="{3F35A9A8-4BAB-4AEE-8DC1-CEB977B9DD69}" sibTransId="{B9FBC281-A18E-449A-ACF8-4A4F292A586A}"/>
    <dgm:cxn modelId="{438BF33F-2A53-4217-A186-B734A2F0AD44}" type="presOf" srcId="{CD179519-C214-470D-8201-38BE37064BA3}" destId="{3A9FA6F7-7FD4-47A9-822B-D3682369DC0E}" srcOrd="1" destOrd="0" presId="urn:microsoft.com/office/officeart/2005/8/layout/vProcess5"/>
    <dgm:cxn modelId="{EE1A0767-3F51-4A68-921D-6C1B579A7F63}" type="presOf" srcId="{F95BF02C-8461-4367-9758-779125D9F411}" destId="{D421A08F-C960-4959-910A-1B2E305A682B}" srcOrd="1" destOrd="0" presId="urn:microsoft.com/office/officeart/2005/8/layout/vProcess5"/>
    <dgm:cxn modelId="{2377076A-6E74-4461-88EE-820B3C51CAD5}" type="presOf" srcId="{C3F846B9-1658-45AA-BB01-98F910A8BA55}" destId="{A5B27026-7691-4D99-A8A3-0DD63CE3084D}" srcOrd="0" destOrd="0" presId="urn:microsoft.com/office/officeart/2005/8/layout/vProcess5"/>
    <dgm:cxn modelId="{19E99054-B450-42DD-B87B-20EF77D0A8D3}" srcId="{3284C6D9-2555-4345-BD9B-FAC33A2E50C6}" destId="{71BBAEA2-7AF3-478C-B98F-79267C78D98F}" srcOrd="3" destOrd="0" parTransId="{BB40C3D2-66C6-4F18-9F8C-7533187EE16B}" sibTransId="{611F4967-F48E-458D-87D4-9C4BC1C4FDC9}"/>
    <dgm:cxn modelId="{394E5B5A-3968-481C-B98B-EC6AFCEAE739}" type="presOf" srcId="{B9FBC281-A18E-449A-ACF8-4A4F292A586A}" destId="{BE69ED10-AD5B-456F-AA82-2735E8068AA7}" srcOrd="0" destOrd="0" presId="urn:microsoft.com/office/officeart/2005/8/layout/vProcess5"/>
    <dgm:cxn modelId="{AEF6917D-B6ED-4530-AE7C-1AD9F076D8B0}" type="presOf" srcId="{C5D6DCAC-EEEA-4A1C-805D-97AD672DACA1}" destId="{210803A1-88EB-4640-9208-A3C08508A3C2}" srcOrd="1" destOrd="0" presId="urn:microsoft.com/office/officeart/2005/8/layout/vProcess5"/>
    <dgm:cxn modelId="{BBF65994-453F-4190-B868-453F283F9521}" type="presOf" srcId="{C5D6DCAC-EEEA-4A1C-805D-97AD672DACA1}" destId="{F36B12F5-7D03-4036-A0AE-6A746B8289DE}" srcOrd="0" destOrd="0" presId="urn:microsoft.com/office/officeart/2005/8/layout/vProcess5"/>
    <dgm:cxn modelId="{D7BE1F99-973C-4730-9593-6AF829DC56EC}" type="presOf" srcId="{03031C97-AF6E-49EA-B8F9-FD10A21D9E9D}" destId="{2EB077D1-E1F8-4DFA-A2CB-8AF0F193258A}" srcOrd="0" destOrd="0" presId="urn:microsoft.com/office/officeart/2005/8/layout/vProcess5"/>
    <dgm:cxn modelId="{824410A4-B9A4-4FED-81DB-457B0A5A8C0B}" type="presOf" srcId="{71BBAEA2-7AF3-478C-B98F-79267C78D98F}" destId="{FB2DDB8F-2705-4635-AC1C-9A6E0DEA0AA6}" srcOrd="0" destOrd="0" presId="urn:microsoft.com/office/officeart/2005/8/layout/vProcess5"/>
    <dgm:cxn modelId="{29ED2BA8-AE66-4BEC-9586-22BF73388E6D}" srcId="{3284C6D9-2555-4345-BD9B-FAC33A2E50C6}" destId="{C5D6DCAC-EEEA-4A1C-805D-97AD672DACA1}" srcOrd="0" destOrd="0" parTransId="{A47F62CB-F58F-4F02-ACE7-3218CD64B9DA}" sibTransId="{C3F846B9-1658-45AA-BB01-98F910A8BA55}"/>
    <dgm:cxn modelId="{3E2573B6-3906-4E9C-89A2-675D796C164E}" type="presOf" srcId="{CD179519-C214-470D-8201-38BE37064BA3}" destId="{F1EF21F3-8C4C-4F04-A691-47B5A26BA8B7}" srcOrd="0" destOrd="0" presId="urn:microsoft.com/office/officeart/2005/8/layout/vProcess5"/>
    <dgm:cxn modelId="{4BED54CE-E645-428B-91C5-71774748386E}" srcId="{3284C6D9-2555-4345-BD9B-FAC33A2E50C6}" destId="{3009A078-FD27-4690-9C5C-4DC95420F26E}" srcOrd="4" destOrd="0" parTransId="{7776094C-EE5F-4147-B1C6-4EF4CDFF8D77}" sibTransId="{B7C9A1A9-935A-4706-AAAD-27EBBE864DB8}"/>
    <dgm:cxn modelId="{B13CF0E6-6F70-4ED6-BF2C-7AEB2CD34BF5}" type="presOf" srcId="{F95BF02C-8461-4367-9758-779125D9F411}" destId="{64095F7E-2E86-4CE6-BCF3-9CAC0A67AE4C}" srcOrd="0" destOrd="0" presId="urn:microsoft.com/office/officeart/2005/8/layout/vProcess5"/>
    <dgm:cxn modelId="{6347FFF6-6852-453F-8B85-0B970D1CCE2A}" type="presOf" srcId="{3284C6D9-2555-4345-BD9B-FAC33A2E50C6}" destId="{58441649-FD81-43E4-854A-3AD1142909F3}" srcOrd="0" destOrd="0" presId="urn:microsoft.com/office/officeart/2005/8/layout/vProcess5"/>
    <dgm:cxn modelId="{3E0D29FD-2085-4025-87D9-F32C7BDD9160}" type="presOf" srcId="{611F4967-F48E-458D-87D4-9C4BC1C4FDC9}" destId="{9EF3B4E2-491D-495B-BA6D-A5811681AC8E}" srcOrd="0" destOrd="0" presId="urn:microsoft.com/office/officeart/2005/8/layout/vProcess5"/>
    <dgm:cxn modelId="{B0F81E00-7982-4DF1-809F-2D7B7FA3BDCD}" type="presParOf" srcId="{58441649-FD81-43E4-854A-3AD1142909F3}" destId="{B6DDA77B-FDE5-49DC-9F87-6C1301D94196}" srcOrd="0" destOrd="0" presId="urn:microsoft.com/office/officeart/2005/8/layout/vProcess5"/>
    <dgm:cxn modelId="{C3FCF88B-7A92-40E8-ADC3-EAC8AFEB9C80}" type="presParOf" srcId="{58441649-FD81-43E4-854A-3AD1142909F3}" destId="{F36B12F5-7D03-4036-A0AE-6A746B8289DE}" srcOrd="1" destOrd="0" presId="urn:microsoft.com/office/officeart/2005/8/layout/vProcess5"/>
    <dgm:cxn modelId="{15D33158-9323-4875-A509-F0BAA6186B5C}" type="presParOf" srcId="{58441649-FD81-43E4-854A-3AD1142909F3}" destId="{64095F7E-2E86-4CE6-BCF3-9CAC0A67AE4C}" srcOrd="2" destOrd="0" presId="urn:microsoft.com/office/officeart/2005/8/layout/vProcess5"/>
    <dgm:cxn modelId="{3AB36850-78C2-4279-9D43-E67B9A61427B}" type="presParOf" srcId="{58441649-FD81-43E4-854A-3AD1142909F3}" destId="{F1EF21F3-8C4C-4F04-A691-47B5A26BA8B7}" srcOrd="3" destOrd="0" presId="urn:microsoft.com/office/officeart/2005/8/layout/vProcess5"/>
    <dgm:cxn modelId="{4F2551D7-E4FA-4F80-99CA-D3B8E64E19C5}" type="presParOf" srcId="{58441649-FD81-43E4-854A-3AD1142909F3}" destId="{FB2DDB8F-2705-4635-AC1C-9A6E0DEA0AA6}" srcOrd="4" destOrd="0" presId="urn:microsoft.com/office/officeart/2005/8/layout/vProcess5"/>
    <dgm:cxn modelId="{4A17CE57-DF6B-4448-830B-0167AA54F98F}" type="presParOf" srcId="{58441649-FD81-43E4-854A-3AD1142909F3}" destId="{EF49EB09-0C9C-44D1-9056-4BB8B4A2FCDA}" srcOrd="5" destOrd="0" presId="urn:microsoft.com/office/officeart/2005/8/layout/vProcess5"/>
    <dgm:cxn modelId="{5933F4F5-6D29-4E64-B01A-986326AD7550}" type="presParOf" srcId="{58441649-FD81-43E4-854A-3AD1142909F3}" destId="{A5B27026-7691-4D99-A8A3-0DD63CE3084D}" srcOrd="6" destOrd="0" presId="urn:microsoft.com/office/officeart/2005/8/layout/vProcess5"/>
    <dgm:cxn modelId="{A18A6A73-89BE-4471-95BD-4406A3C997BA}" type="presParOf" srcId="{58441649-FD81-43E4-854A-3AD1142909F3}" destId="{BE69ED10-AD5B-456F-AA82-2735E8068AA7}" srcOrd="7" destOrd="0" presId="urn:microsoft.com/office/officeart/2005/8/layout/vProcess5"/>
    <dgm:cxn modelId="{36800C0C-8E11-46C2-B4F0-B401636AE51C}" type="presParOf" srcId="{58441649-FD81-43E4-854A-3AD1142909F3}" destId="{2EB077D1-E1F8-4DFA-A2CB-8AF0F193258A}" srcOrd="8" destOrd="0" presId="urn:microsoft.com/office/officeart/2005/8/layout/vProcess5"/>
    <dgm:cxn modelId="{84F3D34F-1CBA-4CA8-8A5D-CAE49C27A1FB}" type="presParOf" srcId="{58441649-FD81-43E4-854A-3AD1142909F3}" destId="{9EF3B4E2-491D-495B-BA6D-A5811681AC8E}" srcOrd="9" destOrd="0" presId="urn:microsoft.com/office/officeart/2005/8/layout/vProcess5"/>
    <dgm:cxn modelId="{714188F1-F39B-4480-BB27-49BB6751AFBC}" type="presParOf" srcId="{58441649-FD81-43E4-854A-3AD1142909F3}" destId="{210803A1-88EB-4640-9208-A3C08508A3C2}" srcOrd="10" destOrd="0" presId="urn:microsoft.com/office/officeart/2005/8/layout/vProcess5"/>
    <dgm:cxn modelId="{ECE2EDBD-D8E5-4AB2-B1E6-4C91B638395A}" type="presParOf" srcId="{58441649-FD81-43E4-854A-3AD1142909F3}" destId="{D421A08F-C960-4959-910A-1B2E305A682B}" srcOrd="11" destOrd="0" presId="urn:microsoft.com/office/officeart/2005/8/layout/vProcess5"/>
    <dgm:cxn modelId="{B7977075-35EA-4468-8C13-7B9AF0E05BEF}" type="presParOf" srcId="{58441649-FD81-43E4-854A-3AD1142909F3}" destId="{3A9FA6F7-7FD4-47A9-822B-D3682369DC0E}" srcOrd="12" destOrd="0" presId="urn:microsoft.com/office/officeart/2005/8/layout/vProcess5"/>
    <dgm:cxn modelId="{9CBDA054-D0A9-467B-88AE-AD12EE86285F}" type="presParOf" srcId="{58441649-FD81-43E4-854A-3AD1142909F3}" destId="{398157E8-555C-471F-8C2E-124468069D91}" srcOrd="13" destOrd="0" presId="urn:microsoft.com/office/officeart/2005/8/layout/vProcess5"/>
    <dgm:cxn modelId="{16BA1568-8F7E-4B05-910C-618F0F31EACD}" type="presParOf" srcId="{58441649-FD81-43E4-854A-3AD1142909F3}" destId="{4F6F1EE3-30DA-4878-9477-8EC114AB05B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C8E7D2-DF23-465C-A3F8-D236AF5C9B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5D7F30-CD21-452C-B7D4-6EBEA24F95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Bahnschrift Light" panose="020B0502040204020203" pitchFamily="34" charset="0"/>
            </a:rPr>
            <a:t>Design security early</a:t>
          </a:r>
        </a:p>
      </dgm:t>
    </dgm:pt>
    <dgm:pt modelId="{6AD38401-6B68-445D-940C-CF68C5339BDD}" type="parTrans" cxnId="{C18DF39D-A39F-4072-BD73-7596818AE7EF}">
      <dgm:prSet/>
      <dgm:spPr/>
      <dgm:t>
        <a:bodyPr/>
        <a:lstStyle/>
        <a:p>
          <a:endParaRPr lang="en-US"/>
        </a:p>
      </dgm:t>
    </dgm:pt>
    <dgm:pt modelId="{CF475236-6F36-4B23-BE64-11654D3E6A66}" type="sibTrans" cxnId="{C18DF39D-A39F-4072-BD73-7596818AE7EF}">
      <dgm:prSet/>
      <dgm:spPr/>
      <dgm:t>
        <a:bodyPr/>
        <a:lstStyle/>
        <a:p>
          <a:endParaRPr lang="en-US"/>
        </a:p>
      </dgm:t>
    </dgm:pt>
    <dgm:pt modelId="{79C19369-9261-453E-B6C0-587ABAFB00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Bahnschrift Light" panose="020B0502040204020203" pitchFamily="34" charset="0"/>
            </a:rPr>
            <a:t>Security should not compromise performance</a:t>
          </a:r>
        </a:p>
      </dgm:t>
    </dgm:pt>
    <dgm:pt modelId="{F25630CA-08EC-43AF-9385-34B643097BD7}" type="parTrans" cxnId="{24867A42-270A-44FB-B81D-83B00E43380D}">
      <dgm:prSet/>
      <dgm:spPr/>
      <dgm:t>
        <a:bodyPr/>
        <a:lstStyle/>
        <a:p>
          <a:endParaRPr lang="en-US"/>
        </a:p>
      </dgm:t>
    </dgm:pt>
    <dgm:pt modelId="{8C298FE9-B69B-4502-BF2F-B367063C5A93}" type="sibTrans" cxnId="{24867A42-270A-44FB-B81D-83B00E43380D}">
      <dgm:prSet/>
      <dgm:spPr/>
      <dgm:t>
        <a:bodyPr/>
        <a:lstStyle/>
        <a:p>
          <a:endParaRPr lang="en-US"/>
        </a:p>
      </dgm:t>
    </dgm:pt>
    <dgm:pt modelId="{AB974663-7E41-4DC2-AB77-198819BDB5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Bahnschrift Light" panose="020B0502040204020203" pitchFamily="34" charset="0"/>
            </a:rPr>
            <a:t>Lessen cognitive stress</a:t>
          </a:r>
        </a:p>
      </dgm:t>
    </dgm:pt>
    <dgm:pt modelId="{A415A32B-AC27-42E1-8206-A447D9770626}" type="parTrans" cxnId="{928B4E02-E125-471C-B515-45D889075B96}">
      <dgm:prSet/>
      <dgm:spPr/>
      <dgm:t>
        <a:bodyPr/>
        <a:lstStyle/>
        <a:p>
          <a:endParaRPr lang="en-US"/>
        </a:p>
      </dgm:t>
    </dgm:pt>
    <dgm:pt modelId="{5336D800-E102-4B81-99D8-2F4A69D912E7}" type="sibTrans" cxnId="{928B4E02-E125-471C-B515-45D889075B96}">
      <dgm:prSet/>
      <dgm:spPr/>
      <dgm:t>
        <a:bodyPr/>
        <a:lstStyle/>
        <a:p>
          <a:endParaRPr lang="en-US"/>
        </a:p>
      </dgm:t>
    </dgm:pt>
    <dgm:pt modelId="{F9F6BA2C-94A8-4478-8FA1-72D9C7A5D3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Bahnschrift Light" panose="020B0502040204020203" pitchFamily="34" charset="0"/>
            </a:rPr>
            <a:t>Simple design</a:t>
          </a:r>
        </a:p>
      </dgm:t>
    </dgm:pt>
    <dgm:pt modelId="{34E60D95-848A-4B74-A3BD-3054298F0C30}" type="parTrans" cxnId="{07BCB647-A141-425A-A740-8057E5AB1DA6}">
      <dgm:prSet/>
      <dgm:spPr/>
      <dgm:t>
        <a:bodyPr/>
        <a:lstStyle/>
        <a:p>
          <a:endParaRPr lang="en-US"/>
        </a:p>
      </dgm:t>
    </dgm:pt>
    <dgm:pt modelId="{E70462EE-3CB6-486D-815B-95154CF2A55E}" type="sibTrans" cxnId="{07BCB647-A141-425A-A740-8057E5AB1DA6}">
      <dgm:prSet/>
      <dgm:spPr/>
      <dgm:t>
        <a:bodyPr/>
        <a:lstStyle/>
        <a:p>
          <a:endParaRPr lang="en-US"/>
        </a:p>
      </dgm:t>
    </dgm:pt>
    <dgm:pt modelId="{F426910F-1422-4157-9655-8B0BB97B8C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Bahnschrift Light" panose="020B0502040204020203" pitchFamily="34" charset="0"/>
            </a:rPr>
            <a:t>Develop a precise mental model</a:t>
          </a:r>
        </a:p>
      </dgm:t>
    </dgm:pt>
    <dgm:pt modelId="{0E64828F-9714-4556-9125-16702923D88F}" type="parTrans" cxnId="{590F38B8-9583-44E5-8328-24AE3541B87E}">
      <dgm:prSet/>
      <dgm:spPr/>
      <dgm:t>
        <a:bodyPr/>
        <a:lstStyle/>
        <a:p>
          <a:endParaRPr lang="en-US"/>
        </a:p>
      </dgm:t>
    </dgm:pt>
    <dgm:pt modelId="{0CD3D127-4CA0-40E5-94E8-9610C4E0423F}" type="sibTrans" cxnId="{590F38B8-9583-44E5-8328-24AE3541B87E}">
      <dgm:prSet/>
      <dgm:spPr/>
      <dgm:t>
        <a:bodyPr/>
        <a:lstStyle/>
        <a:p>
          <a:endParaRPr lang="en-US"/>
        </a:p>
      </dgm:t>
    </dgm:pt>
    <dgm:pt modelId="{E1AEE379-B564-495B-9AC2-39C33F1B11E4}" type="pres">
      <dgm:prSet presAssocID="{CDC8E7D2-DF23-465C-A3F8-D236AF5C9B63}" presName="root" presStyleCnt="0">
        <dgm:presLayoutVars>
          <dgm:dir/>
          <dgm:resizeHandles val="exact"/>
        </dgm:presLayoutVars>
      </dgm:prSet>
      <dgm:spPr/>
    </dgm:pt>
    <dgm:pt modelId="{59CAD818-3CF7-4DAA-9DD0-CD9EF6E250DF}" type="pres">
      <dgm:prSet presAssocID="{265D7F30-CD21-452C-B7D4-6EBEA24F95D8}" presName="compNode" presStyleCnt="0"/>
      <dgm:spPr/>
    </dgm:pt>
    <dgm:pt modelId="{1420DE3D-25D2-434C-BC2C-B174B603A06F}" type="pres">
      <dgm:prSet presAssocID="{265D7F30-CD21-452C-B7D4-6EBEA24F95D8}" presName="bgRect" presStyleLbl="bgShp" presStyleIdx="0" presStyleCnt="5"/>
      <dgm:spPr/>
    </dgm:pt>
    <dgm:pt modelId="{183E8D52-8B1D-47E1-AE9C-DDD46195A788}" type="pres">
      <dgm:prSet presAssocID="{265D7F30-CD21-452C-B7D4-6EBEA24F95D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4F96A11-7401-431E-8409-000EBF680528}" type="pres">
      <dgm:prSet presAssocID="{265D7F30-CD21-452C-B7D4-6EBEA24F95D8}" presName="spaceRect" presStyleCnt="0"/>
      <dgm:spPr/>
    </dgm:pt>
    <dgm:pt modelId="{EC307CEB-F229-4CC6-81FB-91884E3B6B75}" type="pres">
      <dgm:prSet presAssocID="{265D7F30-CD21-452C-B7D4-6EBEA24F95D8}" presName="parTx" presStyleLbl="revTx" presStyleIdx="0" presStyleCnt="5">
        <dgm:presLayoutVars>
          <dgm:chMax val="0"/>
          <dgm:chPref val="0"/>
        </dgm:presLayoutVars>
      </dgm:prSet>
      <dgm:spPr/>
    </dgm:pt>
    <dgm:pt modelId="{88D168CD-A725-4D3B-BBBA-8EB493A35480}" type="pres">
      <dgm:prSet presAssocID="{CF475236-6F36-4B23-BE64-11654D3E6A66}" presName="sibTrans" presStyleCnt="0"/>
      <dgm:spPr/>
    </dgm:pt>
    <dgm:pt modelId="{0BACC034-89CC-4198-B28D-D627FE9DAD9A}" type="pres">
      <dgm:prSet presAssocID="{79C19369-9261-453E-B6C0-587ABAFB00D7}" presName="compNode" presStyleCnt="0"/>
      <dgm:spPr/>
    </dgm:pt>
    <dgm:pt modelId="{BF31E4E0-DB4A-4555-8A66-91C57C2014BE}" type="pres">
      <dgm:prSet presAssocID="{79C19369-9261-453E-B6C0-587ABAFB00D7}" presName="bgRect" presStyleLbl="bgShp" presStyleIdx="1" presStyleCnt="5"/>
      <dgm:spPr/>
    </dgm:pt>
    <dgm:pt modelId="{5A465469-F1E9-4448-9098-BA3FB26CE9CF}" type="pres">
      <dgm:prSet presAssocID="{79C19369-9261-453E-B6C0-587ABAFB00D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BCC6DE6-7802-44AA-BDEF-3B106669CE85}" type="pres">
      <dgm:prSet presAssocID="{79C19369-9261-453E-B6C0-587ABAFB00D7}" presName="spaceRect" presStyleCnt="0"/>
      <dgm:spPr/>
    </dgm:pt>
    <dgm:pt modelId="{C52B5A07-D088-4701-8474-BCD284FE885B}" type="pres">
      <dgm:prSet presAssocID="{79C19369-9261-453E-B6C0-587ABAFB00D7}" presName="parTx" presStyleLbl="revTx" presStyleIdx="1" presStyleCnt="5">
        <dgm:presLayoutVars>
          <dgm:chMax val="0"/>
          <dgm:chPref val="0"/>
        </dgm:presLayoutVars>
      </dgm:prSet>
      <dgm:spPr/>
    </dgm:pt>
    <dgm:pt modelId="{2226CA83-4F23-423C-9220-B9831F6F4FA4}" type="pres">
      <dgm:prSet presAssocID="{8C298FE9-B69B-4502-BF2F-B367063C5A93}" presName="sibTrans" presStyleCnt="0"/>
      <dgm:spPr/>
    </dgm:pt>
    <dgm:pt modelId="{356D2992-A71A-45A5-ACA5-6661C342965C}" type="pres">
      <dgm:prSet presAssocID="{AB974663-7E41-4DC2-AB77-198819BDB52F}" presName="compNode" presStyleCnt="0"/>
      <dgm:spPr/>
    </dgm:pt>
    <dgm:pt modelId="{37E7662F-E8AE-44A0-A89D-9DED2FE84698}" type="pres">
      <dgm:prSet presAssocID="{AB974663-7E41-4DC2-AB77-198819BDB52F}" presName="bgRect" presStyleLbl="bgShp" presStyleIdx="2" presStyleCnt="5"/>
      <dgm:spPr/>
    </dgm:pt>
    <dgm:pt modelId="{931BC305-FB20-42F2-BC9A-BC8A4E90F69E}" type="pres">
      <dgm:prSet presAssocID="{AB974663-7E41-4DC2-AB77-198819BDB5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5DCE6FA-85AB-49A2-A646-70240E03CFA0}" type="pres">
      <dgm:prSet presAssocID="{AB974663-7E41-4DC2-AB77-198819BDB52F}" presName="spaceRect" presStyleCnt="0"/>
      <dgm:spPr/>
    </dgm:pt>
    <dgm:pt modelId="{4A222014-C4AC-4B36-B73D-EC3E8F40D380}" type="pres">
      <dgm:prSet presAssocID="{AB974663-7E41-4DC2-AB77-198819BDB52F}" presName="parTx" presStyleLbl="revTx" presStyleIdx="2" presStyleCnt="5">
        <dgm:presLayoutVars>
          <dgm:chMax val="0"/>
          <dgm:chPref val="0"/>
        </dgm:presLayoutVars>
      </dgm:prSet>
      <dgm:spPr/>
    </dgm:pt>
    <dgm:pt modelId="{DFDDA6B9-66C3-4E31-B88F-072FDAEECBB6}" type="pres">
      <dgm:prSet presAssocID="{5336D800-E102-4B81-99D8-2F4A69D912E7}" presName="sibTrans" presStyleCnt="0"/>
      <dgm:spPr/>
    </dgm:pt>
    <dgm:pt modelId="{B80DE0DF-3B2B-49C3-8582-95CB132A068F}" type="pres">
      <dgm:prSet presAssocID="{F9F6BA2C-94A8-4478-8FA1-72D9C7A5D3FE}" presName="compNode" presStyleCnt="0"/>
      <dgm:spPr/>
    </dgm:pt>
    <dgm:pt modelId="{6526CC7D-015F-42AE-B57A-DE13076F4153}" type="pres">
      <dgm:prSet presAssocID="{F9F6BA2C-94A8-4478-8FA1-72D9C7A5D3FE}" presName="bgRect" presStyleLbl="bgShp" presStyleIdx="3" presStyleCnt="5"/>
      <dgm:spPr/>
    </dgm:pt>
    <dgm:pt modelId="{4AFDF7C0-DC10-4FFB-9A1A-3454E7E006EF}" type="pres">
      <dgm:prSet presAssocID="{F9F6BA2C-94A8-4478-8FA1-72D9C7A5D3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093FE07-59E3-467B-8C25-E4BFBE685AE0}" type="pres">
      <dgm:prSet presAssocID="{F9F6BA2C-94A8-4478-8FA1-72D9C7A5D3FE}" presName="spaceRect" presStyleCnt="0"/>
      <dgm:spPr/>
    </dgm:pt>
    <dgm:pt modelId="{5CCAE9C6-A8C0-41C2-98D5-90CAF603E20F}" type="pres">
      <dgm:prSet presAssocID="{F9F6BA2C-94A8-4478-8FA1-72D9C7A5D3FE}" presName="parTx" presStyleLbl="revTx" presStyleIdx="3" presStyleCnt="5">
        <dgm:presLayoutVars>
          <dgm:chMax val="0"/>
          <dgm:chPref val="0"/>
        </dgm:presLayoutVars>
      </dgm:prSet>
      <dgm:spPr/>
    </dgm:pt>
    <dgm:pt modelId="{27196FF3-8E32-46D0-BDF0-A6EF054E8EFB}" type="pres">
      <dgm:prSet presAssocID="{E70462EE-3CB6-486D-815B-95154CF2A55E}" presName="sibTrans" presStyleCnt="0"/>
      <dgm:spPr/>
    </dgm:pt>
    <dgm:pt modelId="{103411F8-D49E-440E-9F7B-36442CAB21CD}" type="pres">
      <dgm:prSet presAssocID="{F426910F-1422-4157-9655-8B0BB97B8C0F}" presName="compNode" presStyleCnt="0"/>
      <dgm:spPr/>
    </dgm:pt>
    <dgm:pt modelId="{13EB767B-1148-48AE-BD3B-E7EE50C56BD5}" type="pres">
      <dgm:prSet presAssocID="{F426910F-1422-4157-9655-8B0BB97B8C0F}" presName="bgRect" presStyleLbl="bgShp" presStyleIdx="4" presStyleCnt="5"/>
      <dgm:spPr/>
    </dgm:pt>
    <dgm:pt modelId="{194D28B6-8F28-45BB-9064-1D699B1AB66B}" type="pres">
      <dgm:prSet presAssocID="{F426910F-1422-4157-9655-8B0BB97B8C0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B885D6-B57F-46F8-9378-438BB5188D3D}" type="pres">
      <dgm:prSet presAssocID="{F426910F-1422-4157-9655-8B0BB97B8C0F}" presName="spaceRect" presStyleCnt="0"/>
      <dgm:spPr/>
    </dgm:pt>
    <dgm:pt modelId="{B04AE780-7F6D-4F07-A245-9F1EDDE25DC9}" type="pres">
      <dgm:prSet presAssocID="{F426910F-1422-4157-9655-8B0BB97B8C0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28B4E02-E125-471C-B515-45D889075B96}" srcId="{CDC8E7D2-DF23-465C-A3F8-D236AF5C9B63}" destId="{AB974663-7E41-4DC2-AB77-198819BDB52F}" srcOrd="2" destOrd="0" parTransId="{A415A32B-AC27-42E1-8206-A447D9770626}" sibTransId="{5336D800-E102-4B81-99D8-2F4A69D912E7}"/>
    <dgm:cxn modelId="{878FC936-ACAC-4F83-A88E-48B80F2C5B21}" type="presOf" srcId="{265D7F30-CD21-452C-B7D4-6EBEA24F95D8}" destId="{EC307CEB-F229-4CC6-81FB-91884E3B6B75}" srcOrd="0" destOrd="0" presId="urn:microsoft.com/office/officeart/2018/2/layout/IconVerticalSolidList"/>
    <dgm:cxn modelId="{24867A42-270A-44FB-B81D-83B00E43380D}" srcId="{CDC8E7D2-DF23-465C-A3F8-D236AF5C9B63}" destId="{79C19369-9261-453E-B6C0-587ABAFB00D7}" srcOrd="1" destOrd="0" parTransId="{F25630CA-08EC-43AF-9385-34B643097BD7}" sibTransId="{8C298FE9-B69B-4502-BF2F-B367063C5A93}"/>
    <dgm:cxn modelId="{F3D25063-3663-4E4A-8ED1-93CE483C82F9}" type="presOf" srcId="{79C19369-9261-453E-B6C0-587ABAFB00D7}" destId="{C52B5A07-D088-4701-8474-BCD284FE885B}" srcOrd="0" destOrd="0" presId="urn:microsoft.com/office/officeart/2018/2/layout/IconVerticalSolidList"/>
    <dgm:cxn modelId="{07BCB647-A141-425A-A740-8057E5AB1DA6}" srcId="{CDC8E7D2-DF23-465C-A3F8-D236AF5C9B63}" destId="{F9F6BA2C-94A8-4478-8FA1-72D9C7A5D3FE}" srcOrd="3" destOrd="0" parTransId="{34E60D95-848A-4B74-A3BD-3054298F0C30}" sibTransId="{E70462EE-3CB6-486D-815B-95154CF2A55E}"/>
    <dgm:cxn modelId="{D7A91468-5299-48EE-B7D1-996BFE58AD31}" type="presOf" srcId="{F9F6BA2C-94A8-4478-8FA1-72D9C7A5D3FE}" destId="{5CCAE9C6-A8C0-41C2-98D5-90CAF603E20F}" srcOrd="0" destOrd="0" presId="urn:microsoft.com/office/officeart/2018/2/layout/IconVerticalSolidList"/>
    <dgm:cxn modelId="{01AB0F4F-D688-4253-966C-8CAD93EAD24C}" type="presOf" srcId="{AB974663-7E41-4DC2-AB77-198819BDB52F}" destId="{4A222014-C4AC-4B36-B73D-EC3E8F40D380}" srcOrd="0" destOrd="0" presId="urn:microsoft.com/office/officeart/2018/2/layout/IconVerticalSolidList"/>
    <dgm:cxn modelId="{6D6ECB74-79D3-446D-BE11-89BA459D91E2}" type="presOf" srcId="{F426910F-1422-4157-9655-8B0BB97B8C0F}" destId="{B04AE780-7F6D-4F07-A245-9F1EDDE25DC9}" srcOrd="0" destOrd="0" presId="urn:microsoft.com/office/officeart/2018/2/layout/IconVerticalSolidList"/>
    <dgm:cxn modelId="{716E1258-9042-4CA6-9C41-6533D7B2EF97}" type="presOf" srcId="{CDC8E7D2-DF23-465C-A3F8-D236AF5C9B63}" destId="{E1AEE379-B564-495B-9AC2-39C33F1B11E4}" srcOrd="0" destOrd="0" presId="urn:microsoft.com/office/officeart/2018/2/layout/IconVerticalSolidList"/>
    <dgm:cxn modelId="{C18DF39D-A39F-4072-BD73-7596818AE7EF}" srcId="{CDC8E7D2-DF23-465C-A3F8-D236AF5C9B63}" destId="{265D7F30-CD21-452C-B7D4-6EBEA24F95D8}" srcOrd="0" destOrd="0" parTransId="{6AD38401-6B68-445D-940C-CF68C5339BDD}" sibTransId="{CF475236-6F36-4B23-BE64-11654D3E6A66}"/>
    <dgm:cxn modelId="{590F38B8-9583-44E5-8328-24AE3541B87E}" srcId="{CDC8E7D2-DF23-465C-A3F8-D236AF5C9B63}" destId="{F426910F-1422-4157-9655-8B0BB97B8C0F}" srcOrd="4" destOrd="0" parTransId="{0E64828F-9714-4556-9125-16702923D88F}" sibTransId="{0CD3D127-4CA0-40E5-94E8-9610C4E0423F}"/>
    <dgm:cxn modelId="{534A7C32-A9D8-4870-AD79-674D31F6DDFC}" type="presParOf" srcId="{E1AEE379-B564-495B-9AC2-39C33F1B11E4}" destId="{59CAD818-3CF7-4DAA-9DD0-CD9EF6E250DF}" srcOrd="0" destOrd="0" presId="urn:microsoft.com/office/officeart/2018/2/layout/IconVerticalSolidList"/>
    <dgm:cxn modelId="{73C434AA-0808-4A8E-AD3A-1EFB30BD6C7B}" type="presParOf" srcId="{59CAD818-3CF7-4DAA-9DD0-CD9EF6E250DF}" destId="{1420DE3D-25D2-434C-BC2C-B174B603A06F}" srcOrd="0" destOrd="0" presId="urn:microsoft.com/office/officeart/2018/2/layout/IconVerticalSolidList"/>
    <dgm:cxn modelId="{C3A18822-0D04-45EE-94FD-79A645E4F6F4}" type="presParOf" srcId="{59CAD818-3CF7-4DAA-9DD0-CD9EF6E250DF}" destId="{183E8D52-8B1D-47E1-AE9C-DDD46195A788}" srcOrd="1" destOrd="0" presId="urn:microsoft.com/office/officeart/2018/2/layout/IconVerticalSolidList"/>
    <dgm:cxn modelId="{E982A523-B346-4F55-9EF6-893DDB80EB6B}" type="presParOf" srcId="{59CAD818-3CF7-4DAA-9DD0-CD9EF6E250DF}" destId="{74F96A11-7401-431E-8409-000EBF680528}" srcOrd="2" destOrd="0" presId="urn:microsoft.com/office/officeart/2018/2/layout/IconVerticalSolidList"/>
    <dgm:cxn modelId="{6ED5E99C-F23D-48D6-9955-9FC8F9167808}" type="presParOf" srcId="{59CAD818-3CF7-4DAA-9DD0-CD9EF6E250DF}" destId="{EC307CEB-F229-4CC6-81FB-91884E3B6B75}" srcOrd="3" destOrd="0" presId="urn:microsoft.com/office/officeart/2018/2/layout/IconVerticalSolidList"/>
    <dgm:cxn modelId="{0953410B-A51B-420C-A07F-C770DC541D04}" type="presParOf" srcId="{E1AEE379-B564-495B-9AC2-39C33F1B11E4}" destId="{88D168CD-A725-4D3B-BBBA-8EB493A35480}" srcOrd="1" destOrd="0" presId="urn:microsoft.com/office/officeart/2018/2/layout/IconVerticalSolidList"/>
    <dgm:cxn modelId="{2046BE1E-4F9C-48E7-B8CB-7E2AAE352CBB}" type="presParOf" srcId="{E1AEE379-B564-495B-9AC2-39C33F1B11E4}" destId="{0BACC034-89CC-4198-B28D-D627FE9DAD9A}" srcOrd="2" destOrd="0" presId="urn:microsoft.com/office/officeart/2018/2/layout/IconVerticalSolidList"/>
    <dgm:cxn modelId="{5A4BD1DE-0FF6-4764-B599-6B0E5E491B93}" type="presParOf" srcId="{0BACC034-89CC-4198-B28D-D627FE9DAD9A}" destId="{BF31E4E0-DB4A-4555-8A66-91C57C2014BE}" srcOrd="0" destOrd="0" presId="urn:microsoft.com/office/officeart/2018/2/layout/IconVerticalSolidList"/>
    <dgm:cxn modelId="{90DC109A-D6F7-4F87-B9CC-4A10C20979E0}" type="presParOf" srcId="{0BACC034-89CC-4198-B28D-D627FE9DAD9A}" destId="{5A465469-F1E9-4448-9098-BA3FB26CE9CF}" srcOrd="1" destOrd="0" presId="urn:microsoft.com/office/officeart/2018/2/layout/IconVerticalSolidList"/>
    <dgm:cxn modelId="{E04AFF56-3199-4614-A88E-6FA54A3A68AA}" type="presParOf" srcId="{0BACC034-89CC-4198-B28D-D627FE9DAD9A}" destId="{9BCC6DE6-7802-44AA-BDEF-3B106669CE85}" srcOrd="2" destOrd="0" presId="urn:microsoft.com/office/officeart/2018/2/layout/IconVerticalSolidList"/>
    <dgm:cxn modelId="{39B33286-5580-4977-9E93-EA665D4EE5AD}" type="presParOf" srcId="{0BACC034-89CC-4198-B28D-D627FE9DAD9A}" destId="{C52B5A07-D088-4701-8474-BCD284FE885B}" srcOrd="3" destOrd="0" presId="urn:microsoft.com/office/officeart/2018/2/layout/IconVerticalSolidList"/>
    <dgm:cxn modelId="{3970210A-10EC-4AC2-8B6C-DDCA3F3AE7BC}" type="presParOf" srcId="{E1AEE379-B564-495B-9AC2-39C33F1B11E4}" destId="{2226CA83-4F23-423C-9220-B9831F6F4FA4}" srcOrd="3" destOrd="0" presId="urn:microsoft.com/office/officeart/2018/2/layout/IconVerticalSolidList"/>
    <dgm:cxn modelId="{2E8D00C4-5361-410D-ABCB-EAD9F467D1A9}" type="presParOf" srcId="{E1AEE379-B564-495B-9AC2-39C33F1B11E4}" destId="{356D2992-A71A-45A5-ACA5-6661C342965C}" srcOrd="4" destOrd="0" presId="urn:microsoft.com/office/officeart/2018/2/layout/IconVerticalSolidList"/>
    <dgm:cxn modelId="{85974FC4-CD54-4733-9B35-FA809723AE66}" type="presParOf" srcId="{356D2992-A71A-45A5-ACA5-6661C342965C}" destId="{37E7662F-E8AE-44A0-A89D-9DED2FE84698}" srcOrd="0" destOrd="0" presId="urn:microsoft.com/office/officeart/2018/2/layout/IconVerticalSolidList"/>
    <dgm:cxn modelId="{AF414DC1-0A87-4F4B-B8FC-BD7F03E63CBE}" type="presParOf" srcId="{356D2992-A71A-45A5-ACA5-6661C342965C}" destId="{931BC305-FB20-42F2-BC9A-BC8A4E90F69E}" srcOrd="1" destOrd="0" presId="urn:microsoft.com/office/officeart/2018/2/layout/IconVerticalSolidList"/>
    <dgm:cxn modelId="{4AE1B24A-BD6F-4D96-BB33-6C076C176EFB}" type="presParOf" srcId="{356D2992-A71A-45A5-ACA5-6661C342965C}" destId="{B5DCE6FA-85AB-49A2-A646-70240E03CFA0}" srcOrd="2" destOrd="0" presId="urn:microsoft.com/office/officeart/2018/2/layout/IconVerticalSolidList"/>
    <dgm:cxn modelId="{DBD70EE8-6FF5-480B-8B2A-41CFEA8A2515}" type="presParOf" srcId="{356D2992-A71A-45A5-ACA5-6661C342965C}" destId="{4A222014-C4AC-4B36-B73D-EC3E8F40D380}" srcOrd="3" destOrd="0" presId="urn:microsoft.com/office/officeart/2018/2/layout/IconVerticalSolidList"/>
    <dgm:cxn modelId="{AEB2A9D5-7D35-4125-96AC-418D2C927100}" type="presParOf" srcId="{E1AEE379-B564-495B-9AC2-39C33F1B11E4}" destId="{DFDDA6B9-66C3-4E31-B88F-072FDAEECBB6}" srcOrd="5" destOrd="0" presId="urn:microsoft.com/office/officeart/2018/2/layout/IconVerticalSolidList"/>
    <dgm:cxn modelId="{E4638B4D-44A9-4D70-8836-B47AA50F4360}" type="presParOf" srcId="{E1AEE379-B564-495B-9AC2-39C33F1B11E4}" destId="{B80DE0DF-3B2B-49C3-8582-95CB132A068F}" srcOrd="6" destOrd="0" presId="urn:microsoft.com/office/officeart/2018/2/layout/IconVerticalSolidList"/>
    <dgm:cxn modelId="{FCA88245-79E7-406C-8052-2C9FDE479F78}" type="presParOf" srcId="{B80DE0DF-3B2B-49C3-8582-95CB132A068F}" destId="{6526CC7D-015F-42AE-B57A-DE13076F4153}" srcOrd="0" destOrd="0" presId="urn:microsoft.com/office/officeart/2018/2/layout/IconVerticalSolidList"/>
    <dgm:cxn modelId="{53731D18-BE0D-49B6-8F2B-32D47B05CB80}" type="presParOf" srcId="{B80DE0DF-3B2B-49C3-8582-95CB132A068F}" destId="{4AFDF7C0-DC10-4FFB-9A1A-3454E7E006EF}" srcOrd="1" destOrd="0" presId="urn:microsoft.com/office/officeart/2018/2/layout/IconVerticalSolidList"/>
    <dgm:cxn modelId="{E6D5B7BD-5B63-4A54-BE19-B13FECE0EB19}" type="presParOf" srcId="{B80DE0DF-3B2B-49C3-8582-95CB132A068F}" destId="{0093FE07-59E3-467B-8C25-E4BFBE685AE0}" srcOrd="2" destOrd="0" presId="urn:microsoft.com/office/officeart/2018/2/layout/IconVerticalSolidList"/>
    <dgm:cxn modelId="{48C49C3F-888A-43F6-9757-A877B7E66F98}" type="presParOf" srcId="{B80DE0DF-3B2B-49C3-8582-95CB132A068F}" destId="{5CCAE9C6-A8C0-41C2-98D5-90CAF603E20F}" srcOrd="3" destOrd="0" presId="urn:microsoft.com/office/officeart/2018/2/layout/IconVerticalSolidList"/>
    <dgm:cxn modelId="{98E8BEF9-B6B6-4518-B28D-00C1FA039CFE}" type="presParOf" srcId="{E1AEE379-B564-495B-9AC2-39C33F1B11E4}" destId="{27196FF3-8E32-46D0-BDF0-A6EF054E8EFB}" srcOrd="7" destOrd="0" presId="urn:microsoft.com/office/officeart/2018/2/layout/IconVerticalSolidList"/>
    <dgm:cxn modelId="{1B0B5750-578E-4436-ACD7-6B312B73B9BD}" type="presParOf" srcId="{E1AEE379-B564-495B-9AC2-39C33F1B11E4}" destId="{103411F8-D49E-440E-9F7B-36442CAB21CD}" srcOrd="8" destOrd="0" presId="urn:microsoft.com/office/officeart/2018/2/layout/IconVerticalSolidList"/>
    <dgm:cxn modelId="{717E52DF-ABFA-4E58-BB4C-EA7DC63CAD71}" type="presParOf" srcId="{103411F8-D49E-440E-9F7B-36442CAB21CD}" destId="{13EB767B-1148-48AE-BD3B-E7EE50C56BD5}" srcOrd="0" destOrd="0" presId="urn:microsoft.com/office/officeart/2018/2/layout/IconVerticalSolidList"/>
    <dgm:cxn modelId="{7A9B94C9-1755-43AA-882D-072E3AF245DC}" type="presParOf" srcId="{103411F8-D49E-440E-9F7B-36442CAB21CD}" destId="{194D28B6-8F28-45BB-9064-1D699B1AB66B}" srcOrd="1" destOrd="0" presId="urn:microsoft.com/office/officeart/2018/2/layout/IconVerticalSolidList"/>
    <dgm:cxn modelId="{BAF50396-3C36-4A1B-BBB9-8F84503993C6}" type="presParOf" srcId="{103411F8-D49E-440E-9F7B-36442CAB21CD}" destId="{55B885D6-B57F-46F8-9378-438BB5188D3D}" srcOrd="2" destOrd="0" presId="urn:microsoft.com/office/officeart/2018/2/layout/IconVerticalSolidList"/>
    <dgm:cxn modelId="{5735693D-B74F-4197-A4E7-E85D4CBAA30D}" type="presParOf" srcId="{103411F8-D49E-440E-9F7B-36442CAB21CD}" destId="{B04AE780-7F6D-4F07-A245-9F1EDDE25D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4521C6-EADD-4EA7-8947-BFF3BF12D98E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E5B235-D4BE-490F-9120-DD4EF1DB238A}">
      <dgm:prSet phldrT="[Text]"/>
      <dgm:spPr/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Security</a:t>
          </a:r>
        </a:p>
      </dgm:t>
    </dgm:pt>
    <dgm:pt modelId="{DD16993B-AF3C-48BC-BBC9-3C8ED4786669}" type="parTrans" cxnId="{792973A1-6508-45F6-B5E8-0A1426F39AC6}">
      <dgm:prSet/>
      <dgm:spPr/>
      <dgm:t>
        <a:bodyPr/>
        <a:lstStyle/>
        <a:p>
          <a:endParaRPr lang="en-US"/>
        </a:p>
      </dgm:t>
    </dgm:pt>
    <dgm:pt modelId="{A8A6309A-6430-490B-9ECF-20EA85C7FCA9}" type="sibTrans" cxnId="{792973A1-6508-45F6-B5E8-0A1426F39AC6}">
      <dgm:prSet/>
      <dgm:spPr/>
      <dgm:t>
        <a:bodyPr/>
        <a:lstStyle/>
        <a:p>
          <a:endParaRPr lang="en-US"/>
        </a:p>
      </dgm:t>
    </dgm:pt>
    <dgm:pt modelId="{5003E22D-F191-4118-A3EE-F5B9EBA31194}">
      <dgm:prSet phldrT="[Text]"/>
      <dgm:spPr/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Functionality</a:t>
          </a:r>
        </a:p>
      </dgm:t>
    </dgm:pt>
    <dgm:pt modelId="{9FB74009-1A81-4AD7-ACB7-D3CF9C4D8B60}" type="parTrans" cxnId="{C52F622F-C421-4DB2-95F0-AD3B8E9FB2EB}">
      <dgm:prSet/>
      <dgm:spPr/>
      <dgm:t>
        <a:bodyPr/>
        <a:lstStyle/>
        <a:p>
          <a:endParaRPr lang="en-US"/>
        </a:p>
      </dgm:t>
    </dgm:pt>
    <dgm:pt modelId="{B330CF66-056C-4865-9F38-7324091F26F3}" type="sibTrans" cxnId="{C52F622F-C421-4DB2-95F0-AD3B8E9FB2EB}">
      <dgm:prSet/>
      <dgm:spPr/>
      <dgm:t>
        <a:bodyPr/>
        <a:lstStyle/>
        <a:p>
          <a:endParaRPr lang="en-US"/>
        </a:p>
      </dgm:t>
    </dgm:pt>
    <dgm:pt modelId="{38C7B2A6-D8E1-4E03-A377-032DDD3BF596}">
      <dgm:prSet phldrT="[Text]"/>
      <dgm:spPr/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Usability</a:t>
          </a:r>
        </a:p>
      </dgm:t>
    </dgm:pt>
    <dgm:pt modelId="{7BE477D2-E5C1-4D36-8592-6C3B195A4514}" type="parTrans" cxnId="{B2D9F532-C2FA-4D6E-87B6-0AD1B09086F6}">
      <dgm:prSet/>
      <dgm:spPr/>
      <dgm:t>
        <a:bodyPr/>
        <a:lstStyle/>
        <a:p>
          <a:endParaRPr lang="en-US"/>
        </a:p>
      </dgm:t>
    </dgm:pt>
    <dgm:pt modelId="{5529324A-3EE2-4946-9C09-C09CADEF1ED7}" type="sibTrans" cxnId="{B2D9F532-C2FA-4D6E-87B6-0AD1B09086F6}">
      <dgm:prSet/>
      <dgm:spPr/>
      <dgm:t>
        <a:bodyPr/>
        <a:lstStyle/>
        <a:p>
          <a:endParaRPr lang="en-US"/>
        </a:p>
      </dgm:t>
    </dgm:pt>
    <dgm:pt modelId="{B36BDA5D-3749-4E81-8AB9-015ABD9F24F0}" type="pres">
      <dgm:prSet presAssocID="{6C4521C6-EADD-4EA7-8947-BFF3BF12D98E}" presName="cycle" presStyleCnt="0">
        <dgm:presLayoutVars>
          <dgm:dir/>
          <dgm:resizeHandles val="exact"/>
        </dgm:presLayoutVars>
      </dgm:prSet>
      <dgm:spPr/>
    </dgm:pt>
    <dgm:pt modelId="{21495CE4-DA58-4821-934B-0FCF394ED407}" type="pres">
      <dgm:prSet presAssocID="{B0E5B235-D4BE-490F-9120-DD4EF1DB238A}" presName="node" presStyleLbl="node1" presStyleIdx="0" presStyleCnt="3">
        <dgm:presLayoutVars>
          <dgm:bulletEnabled val="1"/>
        </dgm:presLayoutVars>
      </dgm:prSet>
      <dgm:spPr/>
    </dgm:pt>
    <dgm:pt modelId="{1F308405-63EB-4989-8CDF-EFA51CEAD982}" type="pres">
      <dgm:prSet presAssocID="{A8A6309A-6430-490B-9ECF-20EA85C7FCA9}" presName="sibTrans" presStyleLbl="sibTrans2D1" presStyleIdx="0" presStyleCnt="3"/>
      <dgm:spPr/>
    </dgm:pt>
    <dgm:pt modelId="{FB709135-087E-45D2-A84D-D34B4165FD3C}" type="pres">
      <dgm:prSet presAssocID="{A8A6309A-6430-490B-9ECF-20EA85C7FCA9}" presName="connectorText" presStyleLbl="sibTrans2D1" presStyleIdx="0" presStyleCnt="3"/>
      <dgm:spPr/>
    </dgm:pt>
    <dgm:pt modelId="{39F2137D-332D-457E-9B57-3A5602057073}" type="pres">
      <dgm:prSet presAssocID="{5003E22D-F191-4118-A3EE-F5B9EBA31194}" presName="node" presStyleLbl="node1" presStyleIdx="1" presStyleCnt="3">
        <dgm:presLayoutVars>
          <dgm:bulletEnabled val="1"/>
        </dgm:presLayoutVars>
      </dgm:prSet>
      <dgm:spPr/>
    </dgm:pt>
    <dgm:pt modelId="{9E658C02-136F-4595-9A22-44BB8FC41EC6}" type="pres">
      <dgm:prSet presAssocID="{B330CF66-056C-4865-9F38-7324091F26F3}" presName="sibTrans" presStyleLbl="sibTrans2D1" presStyleIdx="1" presStyleCnt="3"/>
      <dgm:spPr/>
    </dgm:pt>
    <dgm:pt modelId="{9FCE95C8-9CD9-4F2C-BCB4-D5EA1E7A43E5}" type="pres">
      <dgm:prSet presAssocID="{B330CF66-056C-4865-9F38-7324091F26F3}" presName="connectorText" presStyleLbl="sibTrans2D1" presStyleIdx="1" presStyleCnt="3"/>
      <dgm:spPr/>
    </dgm:pt>
    <dgm:pt modelId="{5D8580EE-0E55-4617-B637-455B933383D0}" type="pres">
      <dgm:prSet presAssocID="{38C7B2A6-D8E1-4E03-A377-032DDD3BF596}" presName="node" presStyleLbl="node1" presStyleIdx="2" presStyleCnt="3">
        <dgm:presLayoutVars>
          <dgm:bulletEnabled val="1"/>
        </dgm:presLayoutVars>
      </dgm:prSet>
      <dgm:spPr/>
    </dgm:pt>
    <dgm:pt modelId="{09BC6C0C-19FF-4E3F-925D-F393CDFA76C8}" type="pres">
      <dgm:prSet presAssocID="{5529324A-3EE2-4946-9C09-C09CADEF1ED7}" presName="sibTrans" presStyleLbl="sibTrans2D1" presStyleIdx="2" presStyleCnt="3"/>
      <dgm:spPr/>
    </dgm:pt>
    <dgm:pt modelId="{EDE6B841-949B-4DFB-BA74-F4FDCB0BADFB}" type="pres">
      <dgm:prSet presAssocID="{5529324A-3EE2-4946-9C09-C09CADEF1ED7}" presName="connectorText" presStyleLbl="sibTrans2D1" presStyleIdx="2" presStyleCnt="3"/>
      <dgm:spPr/>
    </dgm:pt>
  </dgm:ptLst>
  <dgm:cxnLst>
    <dgm:cxn modelId="{A39F5518-88A7-4FDB-A775-0CB0FD18C779}" type="presOf" srcId="{A8A6309A-6430-490B-9ECF-20EA85C7FCA9}" destId="{FB709135-087E-45D2-A84D-D34B4165FD3C}" srcOrd="1" destOrd="0" presId="urn:microsoft.com/office/officeart/2005/8/layout/cycle2"/>
    <dgm:cxn modelId="{C52F622F-C421-4DB2-95F0-AD3B8E9FB2EB}" srcId="{6C4521C6-EADD-4EA7-8947-BFF3BF12D98E}" destId="{5003E22D-F191-4118-A3EE-F5B9EBA31194}" srcOrd="1" destOrd="0" parTransId="{9FB74009-1A81-4AD7-ACB7-D3CF9C4D8B60}" sibTransId="{B330CF66-056C-4865-9F38-7324091F26F3}"/>
    <dgm:cxn modelId="{B2D9F532-C2FA-4D6E-87B6-0AD1B09086F6}" srcId="{6C4521C6-EADD-4EA7-8947-BFF3BF12D98E}" destId="{38C7B2A6-D8E1-4E03-A377-032DDD3BF596}" srcOrd="2" destOrd="0" parTransId="{7BE477D2-E5C1-4D36-8592-6C3B195A4514}" sibTransId="{5529324A-3EE2-4946-9C09-C09CADEF1ED7}"/>
    <dgm:cxn modelId="{A16A2860-EE5E-493C-9339-36ADD8967B82}" type="presOf" srcId="{B0E5B235-D4BE-490F-9120-DD4EF1DB238A}" destId="{21495CE4-DA58-4821-934B-0FCF394ED407}" srcOrd="0" destOrd="0" presId="urn:microsoft.com/office/officeart/2005/8/layout/cycle2"/>
    <dgm:cxn modelId="{6ABBCD69-09E1-451E-98F3-B694D31D01BA}" type="presOf" srcId="{A8A6309A-6430-490B-9ECF-20EA85C7FCA9}" destId="{1F308405-63EB-4989-8CDF-EFA51CEAD982}" srcOrd="0" destOrd="0" presId="urn:microsoft.com/office/officeart/2005/8/layout/cycle2"/>
    <dgm:cxn modelId="{0BB34F4A-EB9D-41A9-85EE-030E7ECAF38A}" type="presOf" srcId="{5529324A-3EE2-4946-9C09-C09CADEF1ED7}" destId="{09BC6C0C-19FF-4E3F-925D-F393CDFA76C8}" srcOrd="0" destOrd="0" presId="urn:microsoft.com/office/officeart/2005/8/layout/cycle2"/>
    <dgm:cxn modelId="{ABB9124E-0DA9-4C3F-A518-5143A2769295}" type="presOf" srcId="{38C7B2A6-D8E1-4E03-A377-032DDD3BF596}" destId="{5D8580EE-0E55-4617-B637-455B933383D0}" srcOrd="0" destOrd="0" presId="urn:microsoft.com/office/officeart/2005/8/layout/cycle2"/>
    <dgm:cxn modelId="{B7E84D8E-7BF7-475C-879B-6ED3D4ADF113}" type="presOf" srcId="{5003E22D-F191-4118-A3EE-F5B9EBA31194}" destId="{39F2137D-332D-457E-9B57-3A5602057073}" srcOrd="0" destOrd="0" presId="urn:microsoft.com/office/officeart/2005/8/layout/cycle2"/>
    <dgm:cxn modelId="{792973A1-6508-45F6-B5E8-0A1426F39AC6}" srcId="{6C4521C6-EADD-4EA7-8947-BFF3BF12D98E}" destId="{B0E5B235-D4BE-490F-9120-DD4EF1DB238A}" srcOrd="0" destOrd="0" parTransId="{DD16993B-AF3C-48BC-BBC9-3C8ED4786669}" sibTransId="{A8A6309A-6430-490B-9ECF-20EA85C7FCA9}"/>
    <dgm:cxn modelId="{506220AD-3D14-402C-BB52-841C9EB1C254}" type="presOf" srcId="{6C4521C6-EADD-4EA7-8947-BFF3BF12D98E}" destId="{B36BDA5D-3749-4E81-8AB9-015ABD9F24F0}" srcOrd="0" destOrd="0" presId="urn:microsoft.com/office/officeart/2005/8/layout/cycle2"/>
    <dgm:cxn modelId="{8C0D32B3-E7B7-4C73-AE03-6B41E6FB3105}" type="presOf" srcId="{B330CF66-056C-4865-9F38-7324091F26F3}" destId="{9FCE95C8-9CD9-4F2C-BCB4-D5EA1E7A43E5}" srcOrd="1" destOrd="0" presId="urn:microsoft.com/office/officeart/2005/8/layout/cycle2"/>
    <dgm:cxn modelId="{5040BDC6-3B7E-4A99-AC9A-8C48F7FFE3C1}" type="presOf" srcId="{B330CF66-056C-4865-9F38-7324091F26F3}" destId="{9E658C02-136F-4595-9A22-44BB8FC41EC6}" srcOrd="0" destOrd="0" presId="urn:microsoft.com/office/officeart/2005/8/layout/cycle2"/>
    <dgm:cxn modelId="{7BD1BEE4-B07B-46EA-BB31-6796BC4C8DE8}" type="presOf" srcId="{5529324A-3EE2-4946-9C09-C09CADEF1ED7}" destId="{EDE6B841-949B-4DFB-BA74-F4FDCB0BADFB}" srcOrd="1" destOrd="0" presId="urn:microsoft.com/office/officeart/2005/8/layout/cycle2"/>
    <dgm:cxn modelId="{D1AB5B59-C614-44B4-A6DE-0C575587378C}" type="presParOf" srcId="{B36BDA5D-3749-4E81-8AB9-015ABD9F24F0}" destId="{21495CE4-DA58-4821-934B-0FCF394ED407}" srcOrd="0" destOrd="0" presId="urn:microsoft.com/office/officeart/2005/8/layout/cycle2"/>
    <dgm:cxn modelId="{33AA09AA-E049-44CF-A003-5E195FB34C4A}" type="presParOf" srcId="{B36BDA5D-3749-4E81-8AB9-015ABD9F24F0}" destId="{1F308405-63EB-4989-8CDF-EFA51CEAD982}" srcOrd="1" destOrd="0" presId="urn:microsoft.com/office/officeart/2005/8/layout/cycle2"/>
    <dgm:cxn modelId="{0F2A421D-25EB-42BD-A217-26314463D595}" type="presParOf" srcId="{1F308405-63EB-4989-8CDF-EFA51CEAD982}" destId="{FB709135-087E-45D2-A84D-D34B4165FD3C}" srcOrd="0" destOrd="0" presId="urn:microsoft.com/office/officeart/2005/8/layout/cycle2"/>
    <dgm:cxn modelId="{45A046D3-D9A7-41EE-9F7D-C9AC86AA2891}" type="presParOf" srcId="{B36BDA5D-3749-4E81-8AB9-015ABD9F24F0}" destId="{39F2137D-332D-457E-9B57-3A5602057073}" srcOrd="2" destOrd="0" presId="urn:microsoft.com/office/officeart/2005/8/layout/cycle2"/>
    <dgm:cxn modelId="{72F4B5CA-D023-42D8-ADCC-A26C710DB98C}" type="presParOf" srcId="{B36BDA5D-3749-4E81-8AB9-015ABD9F24F0}" destId="{9E658C02-136F-4595-9A22-44BB8FC41EC6}" srcOrd="3" destOrd="0" presId="urn:microsoft.com/office/officeart/2005/8/layout/cycle2"/>
    <dgm:cxn modelId="{0A826DA7-255D-4C2C-A865-0BEA58D2C889}" type="presParOf" srcId="{9E658C02-136F-4595-9A22-44BB8FC41EC6}" destId="{9FCE95C8-9CD9-4F2C-BCB4-D5EA1E7A43E5}" srcOrd="0" destOrd="0" presId="urn:microsoft.com/office/officeart/2005/8/layout/cycle2"/>
    <dgm:cxn modelId="{154B70C2-B215-4F12-BA49-AD43EFCC6053}" type="presParOf" srcId="{B36BDA5D-3749-4E81-8AB9-015ABD9F24F0}" destId="{5D8580EE-0E55-4617-B637-455B933383D0}" srcOrd="4" destOrd="0" presId="urn:microsoft.com/office/officeart/2005/8/layout/cycle2"/>
    <dgm:cxn modelId="{90C5CC88-679D-492F-990E-28C369808CF5}" type="presParOf" srcId="{B36BDA5D-3749-4E81-8AB9-015ABD9F24F0}" destId="{09BC6C0C-19FF-4E3F-925D-F393CDFA76C8}" srcOrd="5" destOrd="0" presId="urn:microsoft.com/office/officeart/2005/8/layout/cycle2"/>
    <dgm:cxn modelId="{3B369D79-8144-402C-BEF0-C66FC4B550F8}" type="presParOf" srcId="{09BC6C0C-19FF-4E3F-925D-F393CDFA76C8}" destId="{EDE6B841-949B-4DFB-BA74-F4FDCB0BAD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C326AF-FD4A-441B-A716-911206D64B8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3F4F52-A954-44C6-81CA-C44D15364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Bahnschrift Light" panose="020B0502040204020203" pitchFamily="34" charset="0"/>
            </a:rPr>
            <a:t>Detection of Insider Threat</a:t>
          </a:r>
        </a:p>
      </dgm:t>
    </dgm:pt>
    <dgm:pt modelId="{972F441E-2DE2-4B74-9E87-3EFD473882CA}" type="parTrans" cxnId="{4B84E434-1DDB-442B-964B-77459ED2E9A1}">
      <dgm:prSet/>
      <dgm:spPr/>
      <dgm:t>
        <a:bodyPr/>
        <a:lstStyle/>
        <a:p>
          <a:endParaRPr lang="en-US"/>
        </a:p>
      </dgm:t>
    </dgm:pt>
    <dgm:pt modelId="{3D56A1BC-0B59-4E93-A01F-87B62CD9D25F}" type="sibTrans" cxnId="{4B84E434-1DDB-442B-964B-77459ED2E9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A44786-F7CD-4B94-84B0-6BC38A0BDF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ahnschrift Light" panose="020B0502040204020203" pitchFamily="34" charset="0"/>
            </a:rPr>
            <a:t>Used System</a:t>
          </a:r>
          <a:endParaRPr lang="en-US" dirty="0">
            <a:latin typeface="Bahnschrift Light" panose="020B0502040204020203" pitchFamily="34" charset="0"/>
          </a:endParaRPr>
        </a:p>
      </dgm:t>
    </dgm:pt>
    <dgm:pt modelId="{4B52531F-0FEB-4DFD-A077-B9421BEDBE53}" type="parTrans" cxnId="{8FE1A0BE-43EB-48C0-B7CF-6B96668FCA5C}">
      <dgm:prSet/>
      <dgm:spPr/>
      <dgm:t>
        <a:bodyPr/>
        <a:lstStyle/>
        <a:p>
          <a:endParaRPr lang="en-US"/>
        </a:p>
      </dgm:t>
    </dgm:pt>
    <dgm:pt modelId="{F19719E4-451C-4189-8FDC-6F9ADF43591E}" type="sibTrans" cxnId="{8FE1A0BE-43EB-48C0-B7CF-6B96668FCA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0CA97A-5F71-4166-8DAD-1CA8B13FB0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ahnschrift Light" panose="020B0502040204020203" pitchFamily="34" charset="0"/>
            </a:rPr>
            <a:t>Location</a:t>
          </a:r>
          <a:endParaRPr lang="en-US" dirty="0">
            <a:latin typeface="Bahnschrift Light" panose="020B0502040204020203" pitchFamily="34" charset="0"/>
          </a:endParaRPr>
        </a:p>
      </dgm:t>
    </dgm:pt>
    <dgm:pt modelId="{917A2E76-620E-41AF-9835-509CDEEFE49F}" type="parTrans" cxnId="{E30A03F7-047D-4A54-99DF-FB6C2DCF832E}">
      <dgm:prSet/>
      <dgm:spPr/>
      <dgm:t>
        <a:bodyPr/>
        <a:lstStyle/>
        <a:p>
          <a:endParaRPr lang="en-US"/>
        </a:p>
      </dgm:t>
    </dgm:pt>
    <dgm:pt modelId="{E10E9411-A412-4AEF-9896-3B0998B406A7}" type="sibTrans" cxnId="{E30A03F7-047D-4A54-99DF-FB6C2DCF83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64DE2B-1808-4315-9A08-8456A4ACFD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ahnschrift Light" panose="020B0502040204020203" pitchFamily="34" charset="0"/>
            </a:rPr>
            <a:t>Time</a:t>
          </a:r>
          <a:endParaRPr lang="en-US" dirty="0">
            <a:latin typeface="Bahnschrift Light" panose="020B0502040204020203" pitchFamily="34" charset="0"/>
          </a:endParaRPr>
        </a:p>
      </dgm:t>
    </dgm:pt>
    <dgm:pt modelId="{59641EEE-804F-419E-98BA-3E4FE756360F}" type="parTrans" cxnId="{75C1166F-9CDD-4A33-9C41-75A4DB28EED3}">
      <dgm:prSet/>
      <dgm:spPr/>
      <dgm:t>
        <a:bodyPr/>
        <a:lstStyle/>
        <a:p>
          <a:endParaRPr lang="en-US"/>
        </a:p>
      </dgm:t>
    </dgm:pt>
    <dgm:pt modelId="{69A18678-E12D-46DC-8053-654536C8E21C}" type="sibTrans" cxnId="{75C1166F-9CDD-4A33-9C41-75A4DB28EE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32DC46-092A-4B01-B975-16A13475AB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ahnschrift Light" panose="020B0502040204020203" pitchFamily="34" charset="0"/>
            </a:rPr>
            <a:t>Session Duration</a:t>
          </a:r>
          <a:endParaRPr lang="en-US" dirty="0">
            <a:latin typeface="Bahnschrift Light" panose="020B0502040204020203" pitchFamily="34" charset="0"/>
          </a:endParaRPr>
        </a:p>
      </dgm:t>
    </dgm:pt>
    <dgm:pt modelId="{8C9A2D0E-FCC8-4F9C-9C3E-098BDDC7E949}" type="parTrans" cxnId="{4B179D44-437F-41CC-A168-CF781E283817}">
      <dgm:prSet/>
      <dgm:spPr/>
      <dgm:t>
        <a:bodyPr/>
        <a:lstStyle/>
        <a:p>
          <a:endParaRPr lang="en-US"/>
        </a:p>
      </dgm:t>
    </dgm:pt>
    <dgm:pt modelId="{EE4EA953-2728-475D-BE64-8DF11FBD1F54}" type="sibTrans" cxnId="{4B179D44-437F-41CC-A168-CF781E283817}">
      <dgm:prSet/>
      <dgm:spPr/>
      <dgm:t>
        <a:bodyPr/>
        <a:lstStyle/>
        <a:p>
          <a:endParaRPr lang="en-US"/>
        </a:p>
      </dgm:t>
    </dgm:pt>
    <dgm:pt modelId="{B078F269-7E14-4093-BD87-E525CEABD5AD}" type="pres">
      <dgm:prSet presAssocID="{23C326AF-FD4A-441B-A716-911206D64B8F}" presName="root" presStyleCnt="0">
        <dgm:presLayoutVars>
          <dgm:dir/>
          <dgm:resizeHandles val="exact"/>
        </dgm:presLayoutVars>
      </dgm:prSet>
      <dgm:spPr/>
    </dgm:pt>
    <dgm:pt modelId="{F1CA38B1-7DF8-43BD-8CCA-B51EF67A3691}" type="pres">
      <dgm:prSet presAssocID="{23C326AF-FD4A-441B-A716-911206D64B8F}" presName="container" presStyleCnt="0">
        <dgm:presLayoutVars>
          <dgm:dir/>
          <dgm:resizeHandles val="exact"/>
        </dgm:presLayoutVars>
      </dgm:prSet>
      <dgm:spPr/>
    </dgm:pt>
    <dgm:pt modelId="{0BF561AC-9507-478B-882A-22B24575DD6A}" type="pres">
      <dgm:prSet presAssocID="{E73F4F52-A954-44C6-81CA-C44D15364D65}" presName="compNode" presStyleCnt="0"/>
      <dgm:spPr/>
    </dgm:pt>
    <dgm:pt modelId="{060AF24E-86B2-4C7C-AFC0-CB2047D3F6B8}" type="pres">
      <dgm:prSet presAssocID="{E73F4F52-A954-44C6-81CA-C44D15364D65}" presName="iconBgRect" presStyleLbl="bgShp" presStyleIdx="0" presStyleCnt="5"/>
      <dgm:spPr/>
    </dgm:pt>
    <dgm:pt modelId="{ACF656EA-A802-46D2-A98F-D8E257C69572}" type="pres">
      <dgm:prSet presAssocID="{E73F4F52-A954-44C6-81CA-C44D15364D6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E340A9C-CCAD-4A02-A8EE-96B6D61AC305}" type="pres">
      <dgm:prSet presAssocID="{E73F4F52-A954-44C6-81CA-C44D15364D65}" presName="spaceRect" presStyleCnt="0"/>
      <dgm:spPr/>
    </dgm:pt>
    <dgm:pt modelId="{D5CD2825-9D72-4E4D-BCBF-99B56BC920CB}" type="pres">
      <dgm:prSet presAssocID="{E73F4F52-A954-44C6-81CA-C44D15364D65}" presName="textRect" presStyleLbl="revTx" presStyleIdx="0" presStyleCnt="5">
        <dgm:presLayoutVars>
          <dgm:chMax val="1"/>
          <dgm:chPref val="1"/>
        </dgm:presLayoutVars>
      </dgm:prSet>
      <dgm:spPr/>
    </dgm:pt>
    <dgm:pt modelId="{60C0283D-D87F-448C-BD25-9D22F00BFE55}" type="pres">
      <dgm:prSet presAssocID="{3D56A1BC-0B59-4E93-A01F-87B62CD9D25F}" presName="sibTrans" presStyleLbl="sibTrans2D1" presStyleIdx="0" presStyleCnt="0"/>
      <dgm:spPr/>
    </dgm:pt>
    <dgm:pt modelId="{02C7AFAF-A7B9-4239-A9D4-653DFE991860}" type="pres">
      <dgm:prSet presAssocID="{28A44786-F7CD-4B94-84B0-6BC38A0BDF7F}" presName="compNode" presStyleCnt="0"/>
      <dgm:spPr/>
    </dgm:pt>
    <dgm:pt modelId="{4E2D8533-30C0-4CA2-B6EC-5962E04B67C1}" type="pres">
      <dgm:prSet presAssocID="{28A44786-F7CD-4B94-84B0-6BC38A0BDF7F}" presName="iconBgRect" presStyleLbl="bgShp" presStyleIdx="1" presStyleCnt="5"/>
      <dgm:spPr/>
    </dgm:pt>
    <dgm:pt modelId="{92B5AF6B-4B0F-4AD5-9544-55608E3671A8}" type="pres">
      <dgm:prSet presAssocID="{28A44786-F7CD-4B94-84B0-6BC38A0BDF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C516C3E-947A-4B94-9910-2FB4FB4954BD}" type="pres">
      <dgm:prSet presAssocID="{28A44786-F7CD-4B94-84B0-6BC38A0BDF7F}" presName="spaceRect" presStyleCnt="0"/>
      <dgm:spPr/>
    </dgm:pt>
    <dgm:pt modelId="{1A26EE90-B6CE-4FCB-AE94-E04BD7FF5FCF}" type="pres">
      <dgm:prSet presAssocID="{28A44786-F7CD-4B94-84B0-6BC38A0BDF7F}" presName="textRect" presStyleLbl="revTx" presStyleIdx="1" presStyleCnt="5">
        <dgm:presLayoutVars>
          <dgm:chMax val="1"/>
          <dgm:chPref val="1"/>
        </dgm:presLayoutVars>
      </dgm:prSet>
      <dgm:spPr/>
    </dgm:pt>
    <dgm:pt modelId="{3BB6D7AE-FD29-41B2-AFF8-D4F1A9FB227B}" type="pres">
      <dgm:prSet presAssocID="{F19719E4-451C-4189-8FDC-6F9ADF43591E}" presName="sibTrans" presStyleLbl="sibTrans2D1" presStyleIdx="0" presStyleCnt="0"/>
      <dgm:spPr/>
    </dgm:pt>
    <dgm:pt modelId="{D88C882F-C880-4838-B77B-5CD7BCE1AB98}" type="pres">
      <dgm:prSet presAssocID="{900CA97A-5F71-4166-8DAD-1CA8B13FB063}" presName="compNode" presStyleCnt="0"/>
      <dgm:spPr/>
    </dgm:pt>
    <dgm:pt modelId="{D5A887F4-496A-4C34-8050-DC7F23644E6D}" type="pres">
      <dgm:prSet presAssocID="{900CA97A-5F71-4166-8DAD-1CA8B13FB063}" presName="iconBgRect" presStyleLbl="bgShp" presStyleIdx="2" presStyleCnt="5"/>
      <dgm:spPr/>
    </dgm:pt>
    <dgm:pt modelId="{55D2F7F7-0291-4D07-A504-28D9ECDCD468}" type="pres">
      <dgm:prSet presAssocID="{900CA97A-5F71-4166-8DAD-1CA8B13FB06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BF9078F-1216-42B9-AE6E-65EB98F52E52}" type="pres">
      <dgm:prSet presAssocID="{900CA97A-5F71-4166-8DAD-1CA8B13FB063}" presName="spaceRect" presStyleCnt="0"/>
      <dgm:spPr/>
    </dgm:pt>
    <dgm:pt modelId="{9804DFE5-2493-4F24-8406-CC2835E142B6}" type="pres">
      <dgm:prSet presAssocID="{900CA97A-5F71-4166-8DAD-1CA8B13FB063}" presName="textRect" presStyleLbl="revTx" presStyleIdx="2" presStyleCnt="5">
        <dgm:presLayoutVars>
          <dgm:chMax val="1"/>
          <dgm:chPref val="1"/>
        </dgm:presLayoutVars>
      </dgm:prSet>
      <dgm:spPr/>
    </dgm:pt>
    <dgm:pt modelId="{7E689DAB-344E-4F0A-823A-2E3EC23F077F}" type="pres">
      <dgm:prSet presAssocID="{E10E9411-A412-4AEF-9896-3B0998B406A7}" presName="sibTrans" presStyleLbl="sibTrans2D1" presStyleIdx="0" presStyleCnt="0"/>
      <dgm:spPr/>
    </dgm:pt>
    <dgm:pt modelId="{8A53FC82-0A38-4551-A95F-F009853166A8}" type="pres">
      <dgm:prSet presAssocID="{7464DE2B-1808-4315-9A08-8456A4ACFDE6}" presName="compNode" presStyleCnt="0"/>
      <dgm:spPr/>
    </dgm:pt>
    <dgm:pt modelId="{E9E673E0-F487-40CB-9A2E-04744D16B641}" type="pres">
      <dgm:prSet presAssocID="{7464DE2B-1808-4315-9A08-8456A4ACFDE6}" presName="iconBgRect" presStyleLbl="bgShp" presStyleIdx="3" presStyleCnt="5"/>
      <dgm:spPr/>
    </dgm:pt>
    <dgm:pt modelId="{93EE0B75-D493-4AA1-BC45-95032FC19B91}" type="pres">
      <dgm:prSet presAssocID="{7464DE2B-1808-4315-9A08-8456A4ACFDE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793D70E6-B607-44CC-94B2-676BDA2440D4}" type="pres">
      <dgm:prSet presAssocID="{7464DE2B-1808-4315-9A08-8456A4ACFDE6}" presName="spaceRect" presStyleCnt="0"/>
      <dgm:spPr/>
    </dgm:pt>
    <dgm:pt modelId="{1097D1B7-6E1F-4749-A9C5-14445D8CB447}" type="pres">
      <dgm:prSet presAssocID="{7464DE2B-1808-4315-9A08-8456A4ACFDE6}" presName="textRect" presStyleLbl="revTx" presStyleIdx="3" presStyleCnt="5">
        <dgm:presLayoutVars>
          <dgm:chMax val="1"/>
          <dgm:chPref val="1"/>
        </dgm:presLayoutVars>
      </dgm:prSet>
      <dgm:spPr/>
    </dgm:pt>
    <dgm:pt modelId="{4D9DE935-15DE-4A70-9261-94F5467EA230}" type="pres">
      <dgm:prSet presAssocID="{69A18678-E12D-46DC-8053-654536C8E21C}" presName="sibTrans" presStyleLbl="sibTrans2D1" presStyleIdx="0" presStyleCnt="0"/>
      <dgm:spPr/>
    </dgm:pt>
    <dgm:pt modelId="{B9187C5A-A640-447E-8407-74F9FF2DF267}" type="pres">
      <dgm:prSet presAssocID="{0A32DC46-092A-4B01-B975-16A13475AB4B}" presName="compNode" presStyleCnt="0"/>
      <dgm:spPr/>
    </dgm:pt>
    <dgm:pt modelId="{16442F5E-7366-46DE-9B7A-11C65498B91F}" type="pres">
      <dgm:prSet presAssocID="{0A32DC46-092A-4B01-B975-16A13475AB4B}" presName="iconBgRect" presStyleLbl="bgShp" presStyleIdx="4" presStyleCnt="5"/>
      <dgm:spPr/>
    </dgm:pt>
    <dgm:pt modelId="{9BD3A721-7B7F-4A5D-B4E2-B0FCC3E94A79}" type="pres">
      <dgm:prSet presAssocID="{0A32DC46-092A-4B01-B975-16A13475AB4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9CA8AC3-DA7B-4518-84D4-D3325818E48F}" type="pres">
      <dgm:prSet presAssocID="{0A32DC46-092A-4B01-B975-16A13475AB4B}" presName="spaceRect" presStyleCnt="0"/>
      <dgm:spPr/>
    </dgm:pt>
    <dgm:pt modelId="{CB52092A-A19C-47EC-919F-ADF4365E72B2}" type="pres">
      <dgm:prSet presAssocID="{0A32DC46-092A-4B01-B975-16A13475AB4B}" presName="textRect" presStyleLbl="revTx" presStyleIdx="4" presStyleCnt="5" custScaleX="215997" custLinFactNeighborX="53794" custLinFactNeighborY="-5571">
        <dgm:presLayoutVars>
          <dgm:chMax val="1"/>
          <dgm:chPref val="1"/>
        </dgm:presLayoutVars>
      </dgm:prSet>
      <dgm:spPr/>
    </dgm:pt>
  </dgm:ptLst>
  <dgm:cxnLst>
    <dgm:cxn modelId="{4B84E434-1DDB-442B-964B-77459ED2E9A1}" srcId="{23C326AF-FD4A-441B-A716-911206D64B8F}" destId="{E73F4F52-A954-44C6-81CA-C44D15364D65}" srcOrd="0" destOrd="0" parTransId="{972F441E-2DE2-4B74-9E87-3EFD473882CA}" sibTransId="{3D56A1BC-0B59-4E93-A01F-87B62CD9D25F}"/>
    <dgm:cxn modelId="{B3C2CF40-6866-44D6-B97D-10C5E051CE6A}" type="presOf" srcId="{69A18678-E12D-46DC-8053-654536C8E21C}" destId="{4D9DE935-15DE-4A70-9261-94F5467EA230}" srcOrd="0" destOrd="0" presId="urn:microsoft.com/office/officeart/2018/2/layout/IconCircleList"/>
    <dgm:cxn modelId="{E54C4F5E-F539-492C-AA68-5FDD48842D4C}" type="presOf" srcId="{23C326AF-FD4A-441B-A716-911206D64B8F}" destId="{B078F269-7E14-4093-BD87-E525CEABD5AD}" srcOrd="0" destOrd="0" presId="urn:microsoft.com/office/officeart/2018/2/layout/IconCircleList"/>
    <dgm:cxn modelId="{DE9BCE5F-DDDB-49D8-B87B-CF11AB0BC5E7}" type="presOf" srcId="{E10E9411-A412-4AEF-9896-3B0998B406A7}" destId="{7E689DAB-344E-4F0A-823A-2E3EC23F077F}" srcOrd="0" destOrd="0" presId="urn:microsoft.com/office/officeart/2018/2/layout/IconCircleList"/>
    <dgm:cxn modelId="{4B179D44-437F-41CC-A168-CF781E283817}" srcId="{23C326AF-FD4A-441B-A716-911206D64B8F}" destId="{0A32DC46-092A-4B01-B975-16A13475AB4B}" srcOrd="4" destOrd="0" parTransId="{8C9A2D0E-FCC8-4F9C-9C3E-098BDDC7E949}" sibTransId="{EE4EA953-2728-475D-BE64-8DF11FBD1F54}"/>
    <dgm:cxn modelId="{75C1166F-9CDD-4A33-9C41-75A4DB28EED3}" srcId="{23C326AF-FD4A-441B-A716-911206D64B8F}" destId="{7464DE2B-1808-4315-9A08-8456A4ACFDE6}" srcOrd="3" destOrd="0" parTransId="{59641EEE-804F-419E-98BA-3E4FE756360F}" sibTransId="{69A18678-E12D-46DC-8053-654536C8E21C}"/>
    <dgm:cxn modelId="{211ABB79-C4DB-4071-9122-1109828CCE94}" type="presOf" srcId="{0A32DC46-092A-4B01-B975-16A13475AB4B}" destId="{CB52092A-A19C-47EC-919F-ADF4365E72B2}" srcOrd="0" destOrd="0" presId="urn:microsoft.com/office/officeart/2018/2/layout/IconCircleList"/>
    <dgm:cxn modelId="{C09A2087-DFC1-48CF-BE8B-6DCFC37E16F0}" type="presOf" srcId="{E73F4F52-A954-44C6-81CA-C44D15364D65}" destId="{D5CD2825-9D72-4E4D-BCBF-99B56BC920CB}" srcOrd="0" destOrd="0" presId="urn:microsoft.com/office/officeart/2018/2/layout/IconCircleList"/>
    <dgm:cxn modelId="{66F8C090-F0A2-4896-A66A-AFB7B15A3B65}" type="presOf" srcId="{7464DE2B-1808-4315-9A08-8456A4ACFDE6}" destId="{1097D1B7-6E1F-4749-A9C5-14445D8CB447}" srcOrd="0" destOrd="0" presId="urn:microsoft.com/office/officeart/2018/2/layout/IconCircleList"/>
    <dgm:cxn modelId="{9C1CEBA2-38C3-41A1-A967-93D5C05CD17A}" type="presOf" srcId="{900CA97A-5F71-4166-8DAD-1CA8B13FB063}" destId="{9804DFE5-2493-4F24-8406-CC2835E142B6}" srcOrd="0" destOrd="0" presId="urn:microsoft.com/office/officeart/2018/2/layout/IconCircleList"/>
    <dgm:cxn modelId="{F54058AB-2733-43C5-A813-B7E672435D6B}" type="presOf" srcId="{F19719E4-451C-4189-8FDC-6F9ADF43591E}" destId="{3BB6D7AE-FD29-41B2-AFF8-D4F1A9FB227B}" srcOrd="0" destOrd="0" presId="urn:microsoft.com/office/officeart/2018/2/layout/IconCircleList"/>
    <dgm:cxn modelId="{00574EB7-A772-45FA-BC00-3630DCFA3C6A}" type="presOf" srcId="{28A44786-F7CD-4B94-84B0-6BC38A0BDF7F}" destId="{1A26EE90-B6CE-4FCB-AE94-E04BD7FF5FCF}" srcOrd="0" destOrd="0" presId="urn:microsoft.com/office/officeart/2018/2/layout/IconCircleList"/>
    <dgm:cxn modelId="{8FE1A0BE-43EB-48C0-B7CF-6B96668FCA5C}" srcId="{23C326AF-FD4A-441B-A716-911206D64B8F}" destId="{28A44786-F7CD-4B94-84B0-6BC38A0BDF7F}" srcOrd="1" destOrd="0" parTransId="{4B52531F-0FEB-4DFD-A077-B9421BEDBE53}" sibTransId="{F19719E4-451C-4189-8FDC-6F9ADF43591E}"/>
    <dgm:cxn modelId="{034529C0-898D-4967-AC3F-FBC03539AA49}" type="presOf" srcId="{3D56A1BC-0B59-4E93-A01F-87B62CD9D25F}" destId="{60C0283D-D87F-448C-BD25-9D22F00BFE55}" srcOrd="0" destOrd="0" presId="urn:microsoft.com/office/officeart/2018/2/layout/IconCircleList"/>
    <dgm:cxn modelId="{E30A03F7-047D-4A54-99DF-FB6C2DCF832E}" srcId="{23C326AF-FD4A-441B-A716-911206D64B8F}" destId="{900CA97A-5F71-4166-8DAD-1CA8B13FB063}" srcOrd="2" destOrd="0" parTransId="{917A2E76-620E-41AF-9835-509CDEEFE49F}" sibTransId="{E10E9411-A412-4AEF-9896-3B0998B406A7}"/>
    <dgm:cxn modelId="{0B1E3075-F9C5-4DB8-A20E-E23C8AE80A2A}" type="presParOf" srcId="{B078F269-7E14-4093-BD87-E525CEABD5AD}" destId="{F1CA38B1-7DF8-43BD-8CCA-B51EF67A3691}" srcOrd="0" destOrd="0" presId="urn:microsoft.com/office/officeart/2018/2/layout/IconCircleList"/>
    <dgm:cxn modelId="{B8CB6462-7509-4A3A-9A7F-36115BF5E9D3}" type="presParOf" srcId="{F1CA38B1-7DF8-43BD-8CCA-B51EF67A3691}" destId="{0BF561AC-9507-478B-882A-22B24575DD6A}" srcOrd="0" destOrd="0" presId="urn:microsoft.com/office/officeart/2018/2/layout/IconCircleList"/>
    <dgm:cxn modelId="{A5DE068F-6B95-43D0-AFE4-D27353C60520}" type="presParOf" srcId="{0BF561AC-9507-478B-882A-22B24575DD6A}" destId="{060AF24E-86B2-4C7C-AFC0-CB2047D3F6B8}" srcOrd="0" destOrd="0" presId="urn:microsoft.com/office/officeart/2018/2/layout/IconCircleList"/>
    <dgm:cxn modelId="{CD1C27E0-5C91-4E28-9BBD-FFC168D8DFF7}" type="presParOf" srcId="{0BF561AC-9507-478B-882A-22B24575DD6A}" destId="{ACF656EA-A802-46D2-A98F-D8E257C69572}" srcOrd="1" destOrd="0" presId="urn:microsoft.com/office/officeart/2018/2/layout/IconCircleList"/>
    <dgm:cxn modelId="{AB234922-186D-4FC5-9AA6-0A2237946ADF}" type="presParOf" srcId="{0BF561AC-9507-478B-882A-22B24575DD6A}" destId="{EE340A9C-CCAD-4A02-A8EE-96B6D61AC305}" srcOrd="2" destOrd="0" presId="urn:microsoft.com/office/officeart/2018/2/layout/IconCircleList"/>
    <dgm:cxn modelId="{003137AB-7410-49C1-9254-879C85A91B5A}" type="presParOf" srcId="{0BF561AC-9507-478B-882A-22B24575DD6A}" destId="{D5CD2825-9D72-4E4D-BCBF-99B56BC920CB}" srcOrd="3" destOrd="0" presId="urn:microsoft.com/office/officeart/2018/2/layout/IconCircleList"/>
    <dgm:cxn modelId="{8362CD69-CA0A-481B-95FB-D22DBD04B1B1}" type="presParOf" srcId="{F1CA38B1-7DF8-43BD-8CCA-B51EF67A3691}" destId="{60C0283D-D87F-448C-BD25-9D22F00BFE55}" srcOrd="1" destOrd="0" presId="urn:microsoft.com/office/officeart/2018/2/layout/IconCircleList"/>
    <dgm:cxn modelId="{526A5EC8-29F5-426C-A12B-1DB27F76342D}" type="presParOf" srcId="{F1CA38B1-7DF8-43BD-8CCA-B51EF67A3691}" destId="{02C7AFAF-A7B9-4239-A9D4-653DFE991860}" srcOrd="2" destOrd="0" presId="urn:microsoft.com/office/officeart/2018/2/layout/IconCircleList"/>
    <dgm:cxn modelId="{2A10CBFE-579C-497C-89D8-06FD64D1B795}" type="presParOf" srcId="{02C7AFAF-A7B9-4239-A9D4-653DFE991860}" destId="{4E2D8533-30C0-4CA2-B6EC-5962E04B67C1}" srcOrd="0" destOrd="0" presId="urn:microsoft.com/office/officeart/2018/2/layout/IconCircleList"/>
    <dgm:cxn modelId="{2EA84946-6EC6-4E52-9F69-00CF24ED3597}" type="presParOf" srcId="{02C7AFAF-A7B9-4239-A9D4-653DFE991860}" destId="{92B5AF6B-4B0F-4AD5-9544-55608E3671A8}" srcOrd="1" destOrd="0" presId="urn:microsoft.com/office/officeart/2018/2/layout/IconCircleList"/>
    <dgm:cxn modelId="{83146F1A-507F-47DA-8E98-805ECF59C1D0}" type="presParOf" srcId="{02C7AFAF-A7B9-4239-A9D4-653DFE991860}" destId="{1C516C3E-947A-4B94-9910-2FB4FB4954BD}" srcOrd="2" destOrd="0" presId="urn:microsoft.com/office/officeart/2018/2/layout/IconCircleList"/>
    <dgm:cxn modelId="{BBEBB6CD-CECC-4852-B98B-32840C6FED40}" type="presParOf" srcId="{02C7AFAF-A7B9-4239-A9D4-653DFE991860}" destId="{1A26EE90-B6CE-4FCB-AE94-E04BD7FF5FCF}" srcOrd="3" destOrd="0" presId="urn:microsoft.com/office/officeart/2018/2/layout/IconCircleList"/>
    <dgm:cxn modelId="{6312BE96-4728-4A97-8161-B4556BF42B74}" type="presParOf" srcId="{F1CA38B1-7DF8-43BD-8CCA-B51EF67A3691}" destId="{3BB6D7AE-FD29-41B2-AFF8-D4F1A9FB227B}" srcOrd="3" destOrd="0" presId="urn:microsoft.com/office/officeart/2018/2/layout/IconCircleList"/>
    <dgm:cxn modelId="{74490B55-DEC3-4EFC-819D-D98D135F348A}" type="presParOf" srcId="{F1CA38B1-7DF8-43BD-8CCA-B51EF67A3691}" destId="{D88C882F-C880-4838-B77B-5CD7BCE1AB98}" srcOrd="4" destOrd="0" presId="urn:microsoft.com/office/officeart/2018/2/layout/IconCircleList"/>
    <dgm:cxn modelId="{1369D8D5-8E29-4988-AB39-0B3C27339985}" type="presParOf" srcId="{D88C882F-C880-4838-B77B-5CD7BCE1AB98}" destId="{D5A887F4-496A-4C34-8050-DC7F23644E6D}" srcOrd="0" destOrd="0" presId="urn:microsoft.com/office/officeart/2018/2/layout/IconCircleList"/>
    <dgm:cxn modelId="{417E970B-444C-4DDE-A41E-F44A0E443FBC}" type="presParOf" srcId="{D88C882F-C880-4838-B77B-5CD7BCE1AB98}" destId="{55D2F7F7-0291-4D07-A504-28D9ECDCD468}" srcOrd="1" destOrd="0" presId="urn:microsoft.com/office/officeart/2018/2/layout/IconCircleList"/>
    <dgm:cxn modelId="{30711935-2AEF-46FB-9318-E3F21B39D9D7}" type="presParOf" srcId="{D88C882F-C880-4838-B77B-5CD7BCE1AB98}" destId="{2BF9078F-1216-42B9-AE6E-65EB98F52E52}" srcOrd="2" destOrd="0" presId="urn:microsoft.com/office/officeart/2018/2/layout/IconCircleList"/>
    <dgm:cxn modelId="{B12C803C-23B1-4FF1-936E-1D2395387F70}" type="presParOf" srcId="{D88C882F-C880-4838-B77B-5CD7BCE1AB98}" destId="{9804DFE5-2493-4F24-8406-CC2835E142B6}" srcOrd="3" destOrd="0" presId="urn:microsoft.com/office/officeart/2018/2/layout/IconCircleList"/>
    <dgm:cxn modelId="{827E47EB-8ACE-470B-A2F8-48093D02AB42}" type="presParOf" srcId="{F1CA38B1-7DF8-43BD-8CCA-B51EF67A3691}" destId="{7E689DAB-344E-4F0A-823A-2E3EC23F077F}" srcOrd="5" destOrd="0" presId="urn:microsoft.com/office/officeart/2018/2/layout/IconCircleList"/>
    <dgm:cxn modelId="{10997BBB-8ECD-4C6A-9B37-E0F86D4C3FCF}" type="presParOf" srcId="{F1CA38B1-7DF8-43BD-8CCA-B51EF67A3691}" destId="{8A53FC82-0A38-4551-A95F-F009853166A8}" srcOrd="6" destOrd="0" presId="urn:microsoft.com/office/officeart/2018/2/layout/IconCircleList"/>
    <dgm:cxn modelId="{25CDF5AC-CE73-4165-84D8-6BC7C187A8AE}" type="presParOf" srcId="{8A53FC82-0A38-4551-A95F-F009853166A8}" destId="{E9E673E0-F487-40CB-9A2E-04744D16B641}" srcOrd="0" destOrd="0" presId="urn:microsoft.com/office/officeart/2018/2/layout/IconCircleList"/>
    <dgm:cxn modelId="{4C1CE19E-19C9-458D-A1B6-FE975ADF8072}" type="presParOf" srcId="{8A53FC82-0A38-4551-A95F-F009853166A8}" destId="{93EE0B75-D493-4AA1-BC45-95032FC19B91}" srcOrd="1" destOrd="0" presId="urn:microsoft.com/office/officeart/2018/2/layout/IconCircleList"/>
    <dgm:cxn modelId="{C1EA1B2C-8FE6-431A-9B3C-188D20BE2C55}" type="presParOf" srcId="{8A53FC82-0A38-4551-A95F-F009853166A8}" destId="{793D70E6-B607-44CC-94B2-676BDA2440D4}" srcOrd="2" destOrd="0" presId="urn:microsoft.com/office/officeart/2018/2/layout/IconCircleList"/>
    <dgm:cxn modelId="{50D66966-E1F6-4622-83C5-3D0AB70CAAAD}" type="presParOf" srcId="{8A53FC82-0A38-4551-A95F-F009853166A8}" destId="{1097D1B7-6E1F-4749-A9C5-14445D8CB447}" srcOrd="3" destOrd="0" presId="urn:microsoft.com/office/officeart/2018/2/layout/IconCircleList"/>
    <dgm:cxn modelId="{8FB9EFE4-9195-4480-88AB-E9FC9C84D52D}" type="presParOf" srcId="{F1CA38B1-7DF8-43BD-8CCA-B51EF67A3691}" destId="{4D9DE935-15DE-4A70-9261-94F5467EA230}" srcOrd="7" destOrd="0" presId="urn:microsoft.com/office/officeart/2018/2/layout/IconCircleList"/>
    <dgm:cxn modelId="{24396CE2-FC6D-4C56-B2D1-D27454E13488}" type="presParOf" srcId="{F1CA38B1-7DF8-43BD-8CCA-B51EF67A3691}" destId="{B9187C5A-A640-447E-8407-74F9FF2DF267}" srcOrd="8" destOrd="0" presId="urn:microsoft.com/office/officeart/2018/2/layout/IconCircleList"/>
    <dgm:cxn modelId="{2CD0206A-7BB6-4A77-9DF4-66DCE1ED804F}" type="presParOf" srcId="{B9187C5A-A640-447E-8407-74F9FF2DF267}" destId="{16442F5E-7366-46DE-9B7A-11C65498B91F}" srcOrd="0" destOrd="0" presId="urn:microsoft.com/office/officeart/2018/2/layout/IconCircleList"/>
    <dgm:cxn modelId="{82E22164-4CE7-43E9-BC9B-8BA4AA5CC53C}" type="presParOf" srcId="{B9187C5A-A640-447E-8407-74F9FF2DF267}" destId="{9BD3A721-7B7F-4A5D-B4E2-B0FCC3E94A79}" srcOrd="1" destOrd="0" presId="urn:microsoft.com/office/officeart/2018/2/layout/IconCircleList"/>
    <dgm:cxn modelId="{6BF70C97-5315-4FC9-98B1-090D6F1BF7CE}" type="presParOf" srcId="{B9187C5A-A640-447E-8407-74F9FF2DF267}" destId="{89CA8AC3-DA7B-4518-84D4-D3325818E48F}" srcOrd="2" destOrd="0" presId="urn:microsoft.com/office/officeart/2018/2/layout/IconCircleList"/>
    <dgm:cxn modelId="{26CF1716-9C85-42C7-9F8D-7EE5FF1A8CA0}" type="presParOf" srcId="{B9187C5A-A640-447E-8407-74F9FF2DF267}" destId="{CB52092A-A19C-47EC-919F-ADF4365E72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3B811A-FCB7-4DBC-A8B7-71717491E4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E567A8-A439-428A-A0E4-28501B9B573C}">
      <dgm:prSet/>
      <dgm:spPr/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Deterrence and Prevention to mitigate insider threats</a:t>
          </a:r>
        </a:p>
      </dgm:t>
    </dgm:pt>
    <dgm:pt modelId="{8A4E9E7B-4A5B-4098-97BF-1C82421DE058}" type="parTrans" cxnId="{458E43B5-10A5-453C-A54C-643BB95E76BF}">
      <dgm:prSet/>
      <dgm:spPr/>
      <dgm:t>
        <a:bodyPr/>
        <a:lstStyle/>
        <a:p>
          <a:endParaRPr lang="en-US"/>
        </a:p>
      </dgm:t>
    </dgm:pt>
    <dgm:pt modelId="{5694E0ED-FAC7-4110-82F9-72B460AB88DD}" type="sibTrans" cxnId="{458E43B5-10A5-453C-A54C-643BB95E76BF}">
      <dgm:prSet/>
      <dgm:spPr/>
      <dgm:t>
        <a:bodyPr/>
        <a:lstStyle/>
        <a:p>
          <a:endParaRPr lang="en-US"/>
        </a:p>
      </dgm:t>
    </dgm:pt>
    <dgm:pt modelId="{6E9DCB7E-5128-4420-9ABD-720E8760EE68}">
      <dgm:prSet/>
      <dgm:spPr/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Sanction according to the severity</a:t>
          </a:r>
        </a:p>
      </dgm:t>
    </dgm:pt>
    <dgm:pt modelId="{BA349DF6-DB9D-426C-B3B1-A4E05ADE477B}" type="parTrans" cxnId="{1C2B2E4E-200E-4CB3-A428-DFE50E2C7E6E}">
      <dgm:prSet/>
      <dgm:spPr/>
      <dgm:t>
        <a:bodyPr/>
        <a:lstStyle/>
        <a:p>
          <a:endParaRPr lang="en-US"/>
        </a:p>
      </dgm:t>
    </dgm:pt>
    <dgm:pt modelId="{513261F4-138C-47C8-BFB8-1F8B2F3BC31F}" type="sibTrans" cxnId="{1C2B2E4E-200E-4CB3-A428-DFE50E2C7E6E}">
      <dgm:prSet/>
      <dgm:spPr/>
      <dgm:t>
        <a:bodyPr/>
        <a:lstStyle/>
        <a:p>
          <a:endParaRPr lang="en-US"/>
        </a:p>
      </dgm:t>
    </dgm:pt>
    <dgm:pt modelId="{F51CEF14-5769-4EC0-A611-3BCF8D45B6CB}">
      <dgm:prSet/>
      <dgm:spPr/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Increase effort</a:t>
          </a:r>
        </a:p>
      </dgm:t>
    </dgm:pt>
    <dgm:pt modelId="{86580E08-C279-42A3-A70F-C48C11FFB474}" type="parTrans" cxnId="{C8A0E042-5863-4C0D-9CB0-B0002A44F463}">
      <dgm:prSet/>
      <dgm:spPr/>
      <dgm:t>
        <a:bodyPr/>
        <a:lstStyle/>
        <a:p>
          <a:endParaRPr lang="en-US"/>
        </a:p>
      </dgm:t>
    </dgm:pt>
    <dgm:pt modelId="{456E915A-5BEA-4E2E-A1B5-1F009179F1D0}" type="sibTrans" cxnId="{C8A0E042-5863-4C0D-9CB0-B0002A44F463}">
      <dgm:prSet/>
      <dgm:spPr/>
      <dgm:t>
        <a:bodyPr/>
        <a:lstStyle/>
        <a:p>
          <a:endParaRPr lang="en-US"/>
        </a:p>
      </dgm:t>
    </dgm:pt>
    <dgm:pt modelId="{76E80518-0E4D-4C4E-A17F-7FDE41872673}">
      <dgm:prSet/>
      <dgm:spPr/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Increase risk</a:t>
          </a:r>
        </a:p>
      </dgm:t>
    </dgm:pt>
    <dgm:pt modelId="{328DD1E0-0B41-46CA-AECB-0A5F30409E72}" type="parTrans" cxnId="{B16CBB30-18F2-4407-8922-CCB60E1F26E2}">
      <dgm:prSet/>
      <dgm:spPr/>
      <dgm:t>
        <a:bodyPr/>
        <a:lstStyle/>
        <a:p>
          <a:endParaRPr lang="en-US"/>
        </a:p>
      </dgm:t>
    </dgm:pt>
    <dgm:pt modelId="{C1F1E6CB-340E-481A-B24A-290814AA31E8}" type="sibTrans" cxnId="{B16CBB30-18F2-4407-8922-CCB60E1F26E2}">
      <dgm:prSet/>
      <dgm:spPr/>
      <dgm:t>
        <a:bodyPr/>
        <a:lstStyle/>
        <a:p>
          <a:endParaRPr lang="en-US"/>
        </a:p>
      </dgm:t>
    </dgm:pt>
    <dgm:pt modelId="{1876AA03-7CBE-4ED7-80C9-87BC758A3D76}">
      <dgm:prSet/>
      <dgm:spPr/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Remove excuses</a:t>
          </a:r>
        </a:p>
      </dgm:t>
    </dgm:pt>
    <dgm:pt modelId="{D79AF6CF-D5EA-48A3-BF80-6C46C359DF95}" type="parTrans" cxnId="{DA02E06F-2994-4BA2-BF7B-22A7BF6C4454}">
      <dgm:prSet/>
      <dgm:spPr/>
      <dgm:t>
        <a:bodyPr/>
        <a:lstStyle/>
        <a:p>
          <a:endParaRPr lang="en-US"/>
        </a:p>
      </dgm:t>
    </dgm:pt>
    <dgm:pt modelId="{ECBD9783-10B1-4ADE-9291-6ADDFC594097}" type="sibTrans" cxnId="{DA02E06F-2994-4BA2-BF7B-22A7BF6C4454}">
      <dgm:prSet/>
      <dgm:spPr/>
      <dgm:t>
        <a:bodyPr/>
        <a:lstStyle/>
        <a:p>
          <a:endParaRPr lang="en-US"/>
        </a:p>
      </dgm:t>
    </dgm:pt>
    <dgm:pt modelId="{043C6087-D919-4521-8E61-E900A3E14932}">
      <dgm:prSet/>
      <dgm:spPr/>
      <dgm:t>
        <a:bodyPr/>
        <a:lstStyle/>
        <a:p>
          <a:r>
            <a:rPr lang="en-US" dirty="0">
              <a:latin typeface="Bahnschrift Light" panose="020B0502040204020203" pitchFamily="34" charset="0"/>
            </a:rPr>
            <a:t>Announce intention</a:t>
          </a:r>
        </a:p>
      </dgm:t>
    </dgm:pt>
    <dgm:pt modelId="{5874C1C2-48CE-4818-A031-AFD3F46313DD}" type="parTrans" cxnId="{315C2E11-99FE-488D-A2D9-DB867199B9C0}">
      <dgm:prSet/>
      <dgm:spPr/>
      <dgm:t>
        <a:bodyPr/>
        <a:lstStyle/>
        <a:p>
          <a:endParaRPr lang="en-US"/>
        </a:p>
      </dgm:t>
    </dgm:pt>
    <dgm:pt modelId="{5DB9CFF7-1D62-43E4-85D1-50BCD20B7665}" type="sibTrans" cxnId="{315C2E11-99FE-488D-A2D9-DB867199B9C0}">
      <dgm:prSet/>
      <dgm:spPr/>
      <dgm:t>
        <a:bodyPr/>
        <a:lstStyle/>
        <a:p>
          <a:endParaRPr lang="en-US"/>
        </a:p>
      </dgm:t>
    </dgm:pt>
    <dgm:pt modelId="{7D18B915-B2FC-4032-8977-072FCB43FA9A}" type="pres">
      <dgm:prSet presAssocID="{9B3B811A-FCB7-4DBC-A8B7-71717491E46C}" presName="linear" presStyleCnt="0">
        <dgm:presLayoutVars>
          <dgm:animLvl val="lvl"/>
          <dgm:resizeHandles val="exact"/>
        </dgm:presLayoutVars>
      </dgm:prSet>
      <dgm:spPr/>
    </dgm:pt>
    <dgm:pt modelId="{6D4A4B6B-7713-49F1-A37C-DCE558E54439}" type="pres">
      <dgm:prSet presAssocID="{72E567A8-A439-428A-A0E4-28501B9B573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A6BAB6D-2E69-4658-8C41-5433A1DF5FD8}" type="pres">
      <dgm:prSet presAssocID="{5694E0ED-FAC7-4110-82F9-72B460AB88DD}" presName="spacer" presStyleCnt="0"/>
      <dgm:spPr/>
    </dgm:pt>
    <dgm:pt modelId="{0EEEC3B4-4049-4EFC-8FC6-52A20CFE69B3}" type="pres">
      <dgm:prSet presAssocID="{6E9DCB7E-5128-4420-9ABD-720E8760EE6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FCB7BB7-7B70-4CD1-AFB9-DA63DA3E30F5}" type="pres">
      <dgm:prSet presAssocID="{513261F4-138C-47C8-BFB8-1F8B2F3BC31F}" presName="spacer" presStyleCnt="0"/>
      <dgm:spPr/>
    </dgm:pt>
    <dgm:pt modelId="{CB927C8A-43D6-424D-B53D-A0466DF01714}" type="pres">
      <dgm:prSet presAssocID="{F51CEF14-5769-4EC0-A611-3BCF8D45B6C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0848B62-2E3E-41D2-AEF5-2A9F7B1BE9E9}" type="pres">
      <dgm:prSet presAssocID="{456E915A-5BEA-4E2E-A1B5-1F009179F1D0}" presName="spacer" presStyleCnt="0"/>
      <dgm:spPr/>
    </dgm:pt>
    <dgm:pt modelId="{05C3A36D-B08D-4FA0-A778-462C44246144}" type="pres">
      <dgm:prSet presAssocID="{76E80518-0E4D-4C4E-A17F-7FDE4187267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D9ECC05-9D56-4167-BBB3-23BC4DA57331}" type="pres">
      <dgm:prSet presAssocID="{C1F1E6CB-340E-481A-B24A-290814AA31E8}" presName="spacer" presStyleCnt="0"/>
      <dgm:spPr/>
    </dgm:pt>
    <dgm:pt modelId="{96A4898D-5B40-4D12-B4DF-463A5A91E9BC}" type="pres">
      <dgm:prSet presAssocID="{1876AA03-7CBE-4ED7-80C9-87BC758A3D7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9E92E24-7343-4F93-B65B-7CF209E3055D}" type="pres">
      <dgm:prSet presAssocID="{ECBD9783-10B1-4ADE-9291-6ADDFC594097}" presName="spacer" presStyleCnt="0"/>
      <dgm:spPr/>
    </dgm:pt>
    <dgm:pt modelId="{FE57CA30-3A9A-4957-9DFA-6BBC8FF842D3}" type="pres">
      <dgm:prSet presAssocID="{043C6087-D919-4521-8E61-E900A3E1493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15C2E11-99FE-488D-A2D9-DB867199B9C0}" srcId="{9B3B811A-FCB7-4DBC-A8B7-71717491E46C}" destId="{043C6087-D919-4521-8E61-E900A3E14932}" srcOrd="5" destOrd="0" parTransId="{5874C1C2-48CE-4818-A031-AFD3F46313DD}" sibTransId="{5DB9CFF7-1D62-43E4-85D1-50BCD20B7665}"/>
    <dgm:cxn modelId="{B16CBB30-18F2-4407-8922-CCB60E1F26E2}" srcId="{9B3B811A-FCB7-4DBC-A8B7-71717491E46C}" destId="{76E80518-0E4D-4C4E-A17F-7FDE41872673}" srcOrd="3" destOrd="0" parTransId="{328DD1E0-0B41-46CA-AECB-0A5F30409E72}" sibTransId="{C1F1E6CB-340E-481A-B24A-290814AA31E8}"/>
    <dgm:cxn modelId="{14BCDF39-A084-488D-AAB1-DC5FC9071DF9}" type="presOf" srcId="{1876AA03-7CBE-4ED7-80C9-87BC758A3D76}" destId="{96A4898D-5B40-4D12-B4DF-463A5A91E9BC}" srcOrd="0" destOrd="0" presId="urn:microsoft.com/office/officeart/2005/8/layout/vList2"/>
    <dgm:cxn modelId="{C8A0E042-5863-4C0D-9CB0-B0002A44F463}" srcId="{9B3B811A-FCB7-4DBC-A8B7-71717491E46C}" destId="{F51CEF14-5769-4EC0-A611-3BCF8D45B6CB}" srcOrd="2" destOrd="0" parTransId="{86580E08-C279-42A3-A70F-C48C11FFB474}" sibTransId="{456E915A-5BEA-4E2E-A1B5-1F009179F1D0}"/>
    <dgm:cxn modelId="{1C2B2E4E-200E-4CB3-A428-DFE50E2C7E6E}" srcId="{9B3B811A-FCB7-4DBC-A8B7-71717491E46C}" destId="{6E9DCB7E-5128-4420-9ABD-720E8760EE68}" srcOrd="1" destOrd="0" parTransId="{BA349DF6-DB9D-426C-B3B1-A4E05ADE477B}" sibTransId="{513261F4-138C-47C8-BFB8-1F8B2F3BC31F}"/>
    <dgm:cxn modelId="{DA02E06F-2994-4BA2-BF7B-22A7BF6C4454}" srcId="{9B3B811A-FCB7-4DBC-A8B7-71717491E46C}" destId="{1876AA03-7CBE-4ED7-80C9-87BC758A3D76}" srcOrd="4" destOrd="0" parTransId="{D79AF6CF-D5EA-48A3-BF80-6C46C359DF95}" sibTransId="{ECBD9783-10B1-4ADE-9291-6ADDFC594097}"/>
    <dgm:cxn modelId="{C2F12751-774D-4FEE-AC5B-DAF758F69357}" type="presOf" srcId="{72E567A8-A439-428A-A0E4-28501B9B573C}" destId="{6D4A4B6B-7713-49F1-A37C-DCE558E54439}" srcOrd="0" destOrd="0" presId="urn:microsoft.com/office/officeart/2005/8/layout/vList2"/>
    <dgm:cxn modelId="{034AE07D-92AB-426E-B319-57C6D7C18DD2}" type="presOf" srcId="{9B3B811A-FCB7-4DBC-A8B7-71717491E46C}" destId="{7D18B915-B2FC-4032-8977-072FCB43FA9A}" srcOrd="0" destOrd="0" presId="urn:microsoft.com/office/officeart/2005/8/layout/vList2"/>
    <dgm:cxn modelId="{09997E84-2A5A-4329-8CDB-6838FD72B4DC}" type="presOf" srcId="{F51CEF14-5769-4EC0-A611-3BCF8D45B6CB}" destId="{CB927C8A-43D6-424D-B53D-A0466DF01714}" srcOrd="0" destOrd="0" presId="urn:microsoft.com/office/officeart/2005/8/layout/vList2"/>
    <dgm:cxn modelId="{0C1D9C87-6A90-463E-B631-FD956F0E6872}" type="presOf" srcId="{6E9DCB7E-5128-4420-9ABD-720E8760EE68}" destId="{0EEEC3B4-4049-4EFC-8FC6-52A20CFE69B3}" srcOrd="0" destOrd="0" presId="urn:microsoft.com/office/officeart/2005/8/layout/vList2"/>
    <dgm:cxn modelId="{FAA8D3A9-CBF9-42E4-BD85-939C918FE345}" type="presOf" srcId="{76E80518-0E4D-4C4E-A17F-7FDE41872673}" destId="{05C3A36D-B08D-4FA0-A778-462C44246144}" srcOrd="0" destOrd="0" presId="urn:microsoft.com/office/officeart/2005/8/layout/vList2"/>
    <dgm:cxn modelId="{458E43B5-10A5-453C-A54C-643BB95E76BF}" srcId="{9B3B811A-FCB7-4DBC-A8B7-71717491E46C}" destId="{72E567A8-A439-428A-A0E4-28501B9B573C}" srcOrd="0" destOrd="0" parTransId="{8A4E9E7B-4A5B-4098-97BF-1C82421DE058}" sibTransId="{5694E0ED-FAC7-4110-82F9-72B460AB88DD}"/>
    <dgm:cxn modelId="{AB2E60F7-F4E5-4548-A786-62F47295C4DB}" type="presOf" srcId="{043C6087-D919-4521-8E61-E900A3E14932}" destId="{FE57CA30-3A9A-4957-9DFA-6BBC8FF842D3}" srcOrd="0" destOrd="0" presId="urn:microsoft.com/office/officeart/2005/8/layout/vList2"/>
    <dgm:cxn modelId="{295DE434-866C-4E19-8DA1-F7353417BE6A}" type="presParOf" srcId="{7D18B915-B2FC-4032-8977-072FCB43FA9A}" destId="{6D4A4B6B-7713-49F1-A37C-DCE558E54439}" srcOrd="0" destOrd="0" presId="urn:microsoft.com/office/officeart/2005/8/layout/vList2"/>
    <dgm:cxn modelId="{A9F18619-B700-4171-8EA7-F87ED6E3C543}" type="presParOf" srcId="{7D18B915-B2FC-4032-8977-072FCB43FA9A}" destId="{9A6BAB6D-2E69-4658-8C41-5433A1DF5FD8}" srcOrd="1" destOrd="0" presId="urn:microsoft.com/office/officeart/2005/8/layout/vList2"/>
    <dgm:cxn modelId="{AEE43529-DF73-4882-AC7A-9899F020A2C0}" type="presParOf" srcId="{7D18B915-B2FC-4032-8977-072FCB43FA9A}" destId="{0EEEC3B4-4049-4EFC-8FC6-52A20CFE69B3}" srcOrd="2" destOrd="0" presId="urn:microsoft.com/office/officeart/2005/8/layout/vList2"/>
    <dgm:cxn modelId="{00DEB8DC-BD46-4F75-AB35-FB623B0661C0}" type="presParOf" srcId="{7D18B915-B2FC-4032-8977-072FCB43FA9A}" destId="{CFCB7BB7-7B70-4CD1-AFB9-DA63DA3E30F5}" srcOrd="3" destOrd="0" presId="urn:microsoft.com/office/officeart/2005/8/layout/vList2"/>
    <dgm:cxn modelId="{4C6B4569-B988-4858-8F71-28A1E7F0A589}" type="presParOf" srcId="{7D18B915-B2FC-4032-8977-072FCB43FA9A}" destId="{CB927C8A-43D6-424D-B53D-A0466DF01714}" srcOrd="4" destOrd="0" presId="urn:microsoft.com/office/officeart/2005/8/layout/vList2"/>
    <dgm:cxn modelId="{5F754221-6923-4F5C-8774-D8856ADBDC0E}" type="presParOf" srcId="{7D18B915-B2FC-4032-8977-072FCB43FA9A}" destId="{60848B62-2E3E-41D2-AEF5-2A9F7B1BE9E9}" srcOrd="5" destOrd="0" presId="urn:microsoft.com/office/officeart/2005/8/layout/vList2"/>
    <dgm:cxn modelId="{09717A80-0C74-4F73-806B-59D94D251071}" type="presParOf" srcId="{7D18B915-B2FC-4032-8977-072FCB43FA9A}" destId="{05C3A36D-B08D-4FA0-A778-462C44246144}" srcOrd="6" destOrd="0" presId="urn:microsoft.com/office/officeart/2005/8/layout/vList2"/>
    <dgm:cxn modelId="{59F5AE13-D446-47BA-9FD8-94909F82235A}" type="presParOf" srcId="{7D18B915-B2FC-4032-8977-072FCB43FA9A}" destId="{7D9ECC05-9D56-4167-BBB3-23BC4DA57331}" srcOrd="7" destOrd="0" presId="urn:microsoft.com/office/officeart/2005/8/layout/vList2"/>
    <dgm:cxn modelId="{B41013A5-1970-4A49-93E1-CBEC59879005}" type="presParOf" srcId="{7D18B915-B2FC-4032-8977-072FCB43FA9A}" destId="{96A4898D-5B40-4D12-B4DF-463A5A91E9BC}" srcOrd="8" destOrd="0" presId="urn:microsoft.com/office/officeart/2005/8/layout/vList2"/>
    <dgm:cxn modelId="{B8DC9030-75BD-4255-AEAB-D0B1BA778D47}" type="presParOf" srcId="{7D18B915-B2FC-4032-8977-072FCB43FA9A}" destId="{89E92E24-7343-4F93-B65B-7CF209E3055D}" srcOrd="9" destOrd="0" presId="urn:microsoft.com/office/officeart/2005/8/layout/vList2"/>
    <dgm:cxn modelId="{D2A8FA07-820D-49C8-9CEC-AF6E7F4C027F}" type="presParOf" srcId="{7D18B915-B2FC-4032-8977-072FCB43FA9A}" destId="{FE57CA30-3A9A-4957-9DFA-6BBC8FF842D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B12F5-7D03-4036-A0AE-6A746B8289DE}">
      <dsp:nvSpPr>
        <dsp:cNvPr id="0" name=""/>
        <dsp:cNvSpPr/>
      </dsp:nvSpPr>
      <dsp:spPr>
        <a:xfrm>
          <a:off x="0" y="0"/>
          <a:ext cx="5067967" cy="8503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ahnschrift Light" panose="020B0502040204020203" pitchFamily="34" charset="0"/>
            </a:rPr>
            <a:t>Training on phishing detection and incident response.</a:t>
          </a:r>
        </a:p>
      </dsp:txBody>
      <dsp:txXfrm>
        <a:off x="24907" y="24907"/>
        <a:ext cx="4050832" cy="800578"/>
      </dsp:txXfrm>
    </dsp:sp>
    <dsp:sp modelId="{64095F7E-2E86-4CE6-BCF3-9CAC0A67AE4C}">
      <dsp:nvSpPr>
        <dsp:cNvPr id="0" name=""/>
        <dsp:cNvSpPr/>
      </dsp:nvSpPr>
      <dsp:spPr>
        <a:xfrm>
          <a:off x="378452" y="968502"/>
          <a:ext cx="5067967" cy="8503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ahnschrift Light" panose="020B0502040204020203" pitchFamily="34" charset="0"/>
            </a:rPr>
            <a:t>Leadership approval</a:t>
          </a:r>
        </a:p>
      </dsp:txBody>
      <dsp:txXfrm>
        <a:off x="403359" y="993409"/>
        <a:ext cx="4086946" cy="800578"/>
      </dsp:txXfrm>
    </dsp:sp>
    <dsp:sp modelId="{F1EF21F3-8C4C-4F04-A691-47B5A26BA8B7}">
      <dsp:nvSpPr>
        <dsp:cNvPr id="0" name=""/>
        <dsp:cNvSpPr/>
      </dsp:nvSpPr>
      <dsp:spPr>
        <a:xfrm>
          <a:off x="756904" y="1937003"/>
          <a:ext cx="5067967" cy="8503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ahnschrift Light" panose="020B0502040204020203" pitchFamily="34" charset="0"/>
            </a:rPr>
            <a:t>Development of scenarios</a:t>
          </a:r>
        </a:p>
      </dsp:txBody>
      <dsp:txXfrm>
        <a:off x="781811" y="1961910"/>
        <a:ext cx="4086946" cy="800577"/>
      </dsp:txXfrm>
    </dsp:sp>
    <dsp:sp modelId="{FB2DDB8F-2705-4635-AC1C-9A6E0DEA0AA6}">
      <dsp:nvSpPr>
        <dsp:cNvPr id="0" name=""/>
        <dsp:cNvSpPr/>
      </dsp:nvSpPr>
      <dsp:spPr>
        <a:xfrm>
          <a:off x="1135356" y="2905505"/>
          <a:ext cx="5067967" cy="8503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ahnschrift Light" panose="020B0502040204020203" pitchFamily="34" charset="0"/>
            </a:rPr>
            <a:t>Selection and deployment of phishing tools</a:t>
          </a:r>
        </a:p>
      </dsp:txBody>
      <dsp:txXfrm>
        <a:off x="1160263" y="2930412"/>
        <a:ext cx="4086946" cy="800578"/>
      </dsp:txXfrm>
    </dsp:sp>
    <dsp:sp modelId="{EF49EB09-0C9C-44D1-9056-4BB8B4A2FCDA}">
      <dsp:nvSpPr>
        <dsp:cNvPr id="0" name=""/>
        <dsp:cNvSpPr/>
      </dsp:nvSpPr>
      <dsp:spPr>
        <a:xfrm>
          <a:off x="1513808" y="3874007"/>
          <a:ext cx="5067967" cy="8503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ahnschrift Light" panose="020B0502040204020203" pitchFamily="34" charset="0"/>
            </a:rPr>
            <a:t>Report on metrics</a:t>
          </a:r>
        </a:p>
      </dsp:txBody>
      <dsp:txXfrm>
        <a:off x="1538715" y="3898914"/>
        <a:ext cx="4086946" cy="800578"/>
      </dsp:txXfrm>
    </dsp:sp>
    <dsp:sp modelId="{A5B27026-7691-4D99-A8A3-0DD63CE3084D}">
      <dsp:nvSpPr>
        <dsp:cNvPr id="0" name=""/>
        <dsp:cNvSpPr/>
      </dsp:nvSpPr>
      <dsp:spPr>
        <a:xfrm>
          <a:off x="4515212" y="621258"/>
          <a:ext cx="552754" cy="5527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639582" y="621258"/>
        <a:ext cx="304014" cy="415947"/>
      </dsp:txXfrm>
    </dsp:sp>
    <dsp:sp modelId="{BE69ED10-AD5B-456F-AA82-2735E8068AA7}">
      <dsp:nvSpPr>
        <dsp:cNvPr id="0" name=""/>
        <dsp:cNvSpPr/>
      </dsp:nvSpPr>
      <dsp:spPr>
        <a:xfrm>
          <a:off x="4893664" y="1589760"/>
          <a:ext cx="552754" cy="55275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018034" y="1589760"/>
        <a:ext cx="304014" cy="415947"/>
      </dsp:txXfrm>
    </dsp:sp>
    <dsp:sp modelId="{2EB077D1-E1F8-4DFA-A2CB-8AF0F193258A}">
      <dsp:nvSpPr>
        <dsp:cNvPr id="0" name=""/>
        <dsp:cNvSpPr/>
      </dsp:nvSpPr>
      <dsp:spPr>
        <a:xfrm>
          <a:off x="5272116" y="2544089"/>
          <a:ext cx="552754" cy="55275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396486" y="2544089"/>
        <a:ext cx="304014" cy="415947"/>
      </dsp:txXfrm>
    </dsp:sp>
    <dsp:sp modelId="{9EF3B4E2-491D-495B-BA6D-A5811681AC8E}">
      <dsp:nvSpPr>
        <dsp:cNvPr id="0" name=""/>
        <dsp:cNvSpPr/>
      </dsp:nvSpPr>
      <dsp:spPr>
        <a:xfrm>
          <a:off x="5650569" y="3522040"/>
          <a:ext cx="552754" cy="55275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774939" y="3522040"/>
        <a:ext cx="304014" cy="415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0DE3D-25D2-434C-BC2C-B174B603A06F}">
      <dsp:nvSpPr>
        <dsp:cNvPr id="0" name=""/>
        <dsp:cNvSpPr/>
      </dsp:nvSpPr>
      <dsp:spPr>
        <a:xfrm>
          <a:off x="0" y="3064"/>
          <a:ext cx="6693941" cy="6528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E8D52-8B1D-47E1-AE9C-DDD46195A788}">
      <dsp:nvSpPr>
        <dsp:cNvPr id="0" name=""/>
        <dsp:cNvSpPr/>
      </dsp:nvSpPr>
      <dsp:spPr>
        <a:xfrm>
          <a:off x="197483" y="149953"/>
          <a:ext cx="359061" cy="3590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07CEB-F229-4CC6-81FB-91884E3B6B75}">
      <dsp:nvSpPr>
        <dsp:cNvPr id="0" name=""/>
        <dsp:cNvSpPr/>
      </dsp:nvSpPr>
      <dsp:spPr>
        <a:xfrm>
          <a:off x="754029" y="3064"/>
          <a:ext cx="5939911" cy="652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2" tIns="69092" rIns="69092" bIns="69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 Light" panose="020B0502040204020203" pitchFamily="34" charset="0"/>
            </a:rPr>
            <a:t>Design security early</a:t>
          </a:r>
        </a:p>
      </dsp:txBody>
      <dsp:txXfrm>
        <a:off x="754029" y="3064"/>
        <a:ext cx="5939911" cy="652839"/>
      </dsp:txXfrm>
    </dsp:sp>
    <dsp:sp modelId="{BF31E4E0-DB4A-4555-8A66-91C57C2014BE}">
      <dsp:nvSpPr>
        <dsp:cNvPr id="0" name=""/>
        <dsp:cNvSpPr/>
      </dsp:nvSpPr>
      <dsp:spPr>
        <a:xfrm>
          <a:off x="0" y="819113"/>
          <a:ext cx="6693941" cy="6528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65469-F1E9-4448-9098-BA3FB26CE9CF}">
      <dsp:nvSpPr>
        <dsp:cNvPr id="0" name=""/>
        <dsp:cNvSpPr/>
      </dsp:nvSpPr>
      <dsp:spPr>
        <a:xfrm>
          <a:off x="197483" y="966002"/>
          <a:ext cx="359061" cy="3590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B5A07-D088-4701-8474-BCD284FE885B}">
      <dsp:nvSpPr>
        <dsp:cNvPr id="0" name=""/>
        <dsp:cNvSpPr/>
      </dsp:nvSpPr>
      <dsp:spPr>
        <a:xfrm>
          <a:off x="754029" y="819113"/>
          <a:ext cx="5939911" cy="652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2" tIns="69092" rIns="69092" bIns="69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 Light" panose="020B0502040204020203" pitchFamily="34" charset="0"/>
            </a:rPr>
            <a:t>Security should not compromise performance</a:t>
          </a:r>
        </a:p>
      </dsp:txBody>
      <dsp:txXfrm>
        <a:off x="754029" y="819113"/>
        <a:ext cx="5939911" cy="652839"/>
      </dsp:txXfrm>
    </dsp:sp>
    <dsp:sp modelId="{37E7662F-E8AE-44A0-A89D-9DED2FE84698}">
      <dsp:nvSpPr>
        <dsp:cNvPr id="0" name=""/>
        <dsp:cNvSpPr/>
      </dsp:nvSpPr>
      <dsp:spPr>
        <a:xfrm>
          <a:off x="0" y="1635162"/>
          <a:ext cx="6693941" cy="6528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BC305-FB20-42F2-BC9A-BC8A4E90F69E}">
      <dsp:nvSpPr>
        <dsp:cNvPr id="0" name=""/>
        <dsp:cNvSpPr/>
      </dsp:nvSpPr>
      <dsp:spPr>
        <a:xfrm>
          <a:off x="197483" y="1782051"/>
          <a:ext cx="359061" cy="3590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22014-C4AC-4B36-B73D-EC3E8F40D380}">
      <dsp:nvSpPr>
        <dsp:cNvPr id="0" name=""/>
        <dsp:cNvSpPr/>
      </dsp:nvSpPr>
      <dsp:spPr>
        <a:xfrm>
          <a:off x="754029" y="1635162"/>
          <a:ext cx="5939911" cy="652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2" tIns="69092" rIns="69092" bIns="69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 Light" panose="020B0502040204020203" pitchFamily="34" charset="0"/>
            </a:rPr>
            <a:t>Lessen cognitive stress</a:t>
          </a:r>
        </a:p>
      </dsp:txBody>
      <dsp:txXfrm>
        <a:off x="754029" y="1635162"/>
        <a:ext cx="5939911" cy="652839"/>
      </dsp:txXfrm>
    </dsp:sp>
    <dsp:sp modelId="{6526CC7D-015F-42AE-B57A-DE13076F4153}">
      <dsp:nvSpPr>
        <dsp:cNvPr id="0" name=""/>
        <dsp:cNvSpPr/>
      </dsp:nvSpPr>
      <dsp:spPr>
        <a:xfrm>
          <a:off x="0" y="2451211"/>
          <a:ext cx="6693941" cy="6528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DF7C0-DC10-4FFB-9A1A-3454E7E006EF}">
      <dsp:nvSpPr>
        <dsp:cNvPr id="0" name=""/>
        <dsp:cNvSpPr/>
      </dsp:nvSpPr>
      <dsp:spPr>
        <a:xfrm>
          <a:off x="197483" y="2598100"/>
          <a:ext cx="359061" cy="3590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AE9C6-A8C0-41C2-98D5-90CAF603E20F}">
      <dsp:nvSpPr>
        <dsp:cNvPr id="0" name=""/>
        <dsp:cNvSpPr/>
      </dsp:nvSpPr>
      <dsp:spPr>
        <a:xfrm>
          <a:off x="754029" y="2451211"/>
          <a:ext cx="5939911" cy="652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2" tIns="69092" rIns="69092" bIns="69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 Light" panose="020B0502040204020203" pitchFamily="34" charset="0"/>
            </a:rPr>
            <a:t>Simple design</a:t>
          </a:r>
        </a:p>
      </dsp:txBody>
      <dsp:txXfrm>
        <a:off x="754029" y="2451211"/>
        <a:ext cx="5939911" cy="652839"/>
      </dsp:txXfrm>
    </dsp:sp>
    <dsp:sp modelId="{13EB767B-1148-48AE-BD3B-E7EE50C56BD5}">
      <dsp:nvSpPr>
        <dsp:cNvPr id="0" name=""/>
        <dsp:cNvSpPr/>
      </dsp:nvSpPr>
      <dsp:spPr>
        <a:xfrm>
          <a:off x="0" y="3267260"/>
          <a:ext cx="6693941" cy="6528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D28B6-8F28-45BB-9064-1D699B1AB66B}">
      <dsp:nvSpPr>
        <dsp:cNvPr id="0" name=""/>
        <dsp:cNvSpPr/>
      </dsp:nvSpPr>
      <dsp:spPr>
        <a:xfrm>
          <a:off x="197483" y="3414149"/>
          <a:ext cx="359061" cy="3590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AE780-7F6D-4F07-A245-9F1EDDE25DC9}">
      <dsp:nvSpPr>
        <dsp:cNvPr id="0" name=""/>
        <dsp:cNvSpPr/>
      </dsp:nvSpPr>
      <dsp:spPr>
        <a:xfrm>
          <a:off x="754029" y="3267260"/>
          <a:ext cx="5939911" cy="652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2" tIns="69092" rIns="69092" bIns="69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 Light" panose="020B0502040204020203" pitchFamily="34" charset="0"/>
            </a:rPr>
            <a:t>Develop a precise mental model</a:t>
          </a:r>
        </a:p>
      </dsp:txBody>
      <dsp:txXfrm>
        <a:off x="754029" y="3267260"/>
        <a:ext cx="5939911" cy="652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95CE4-DA58-4821-934B-0FCF394ED407}">
      <dsp:nvSpPr>
        <dsp:cNvPr id="0" name=""/>
        <dsp:cNvSpPr/>
      </dsp:nvSpPr>
      <dsp:spPr>
        <a:xfrm>
          <a:off x="1321158" y="614"/>
          <a:ext cx="1036449" cy="10364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Bahnschrift Light" panose="020B0502040204020203" pitchFamily="34" charset="0"/>
            </a:rPr>
            <a:t>Security</a:t>
          </a:r>
        </a:p>
      </dsp:txBody>
      <dsp:txXfrm>
        <a:off x="1472942" y="152398"/>
        <a:ext cx="732881" cy="732881"/>
      </dsp:txXfrm>
    </dsp:sp>
    <dsp:sp modelId="{1F308405-63EB-4989-8CDF-EFA51CEAD982}">
      <dsp:nvSpPr>
        <dsp:cNvPr id="0" name=""/>
        <dsp:cNvSpPr/>
      </dsp:nvSpPr>
      <dsp:spPr>
        <a:xfrm rot="3600000">
          <a:off x="2086744" y="1012112"/>
          <a:ext cx="276819" cy="349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107506" y="1046112"/>
        <a:ext cx="193773" cy="209881"/>
      </dsp:txXfrm>
    </dsp:sp>
    <dsp:sp modelId="{39F2137D-332D-457E-9B57-3A5602057073}">
      <dsp:nvSpPr>
        <dsp:cNvPr id="0" name=""/>
        <dsp:cNvSpPr/>
      </dsp:nvSpPr>
      <dsp:spPr>
        <a:xfrm>
          <a:off x="2100534" y="1350532"/>
          <a:ext cx="1036449" cy="10364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Bahnschrift Light" panose="020B0502040204020203" pitchFamily="34" charset="0"/>
            </a:rPr>
            <a:t>Functionality</a:t>
          </a:r>
        </a:p>
      </dsp:txBody>
      <dsp:txXfrm>
        <a:off x="2252318" y="1502316"/>
        <a:ext cx="732881" cy="732881"/>
      </dsp:txXfrm>
    </dsp:sp>
    <dsp:sp modelId="{9E658C02-136F-4595-9A22-44BB8FC41EC6}">
      <dsp:nvSpPr>
        <dsp:cNvPr id="0" name=""/>
        <dsp:cNvSpPr/>
      </dsp:nvSpPr>
      <dsp:spPr>
        <a:xfrm rot="10800000">
          <a:off x="1708808" y="1693856"/>
          <a:ext cx="276819" cy="349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791854" y="1763816"/>
        <a:ext cx="193773" cy="209881"/>
      </dsp:txXfrm>
    </dsp:sp>
    <dsp:sp modelId="{5D8580EE-0E55-4617-B637-455B933383D0}">
      <dsp:nvSpPr>
        <dsp:cNvPr id="0" name=""/>
        <dsp:cNvSpPr/>
      </dsp:nvSpPr>
      <dsp:spPr>
        <a:xfrm>
          <a:off x="541783" y="1350532"/>
          <a:ext cx="1036449" cy="10364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Bahnschrift Light" panose="020B0502040204020203" pitchFamily="34" charset="0"/>
            </a:rPr>
            <a:t>Usability</a:t>
          </a:r>
        </a:p>
      </dsp:txBody>
      <dsp:txXfrm>
        <a:off x="693567" y="1502316"/>
        <a:ext cx="732881" cy="732881"/>
      </dsp:txXfrm>
    </dsp:sp>
    <dsp:sp modelId="{09BC6C0C-19FF-4E3F-925D-F393CDFA76C8}">
      <dsp:nvSpPr>
        <dsp:cNvPr id="0" name=""/>
        <dsp:cNvSpPr/>
      </dsp:nvSpPr>
      <dsp:spPr>
        <a:xfrm rot="18000000">
          <a:off x="1307368" y="1025682"/>
          <a:ext cx="276819" cy="349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28130" y="1131602"/>
        <a:ext cx="193773" cy="2098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AF24E-86B2-4C7C-AFC0-CB2047D3F6B8}">
      <dsp:nvSpPr>
        <dsp:cNvPr id="0" name=""/>
        <dsp:cNvSpPr/>
      </dsp:nvSpPr>
      <dsp:spPr>
        <a:xfrm>
          <a:off x="69632" y="262320"/>
          <a:ext cx="688216" cy="6882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656EA-A802-46D2-A98F-D8E257C69572}">
      <dsp:nvSpPr>
        <dsp:cNvPr id="0" name=""/>
        <dsp:cNvSpPr/>
      </dsp:nvSpPr>
      <dsp:spPr>
        <a:xfrm>
          <a:off x="214157" y="406845"/>
          <a:ext cx="399165" cy="3991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2825-9D72-4E4D-BCBF-99B56BC920CB}">
      <dsp:nvSpPr>
        <dsp:cNvPr id="0" name=""/>
        <dsp:cNvSpPr/>
      </dsp:nvSpPr>
      <dsp:spPr>
        <a:xfrm>
          <a:off x="905323" y="262320"/>
          <a:ext cx="1622223" cy="688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Light" panose="020B0502040204020203" pitchFamily="34" charset="0"/>
            </a:rPr>
            <a:t>Detection of Insider Threat</a:t>
          </a:r>
        </a:p>
      </dsp:txBody>
      <dsp:txXfrm>
        <a:off x="905323" y="262320"/>
        <a:ext cx="1622223" cy="688216"/>
      </dsp:txXfrm>
    </dsp:sp>
    <dsp:sp modelId="{4E2D8533-30C0-4CA2-B6EC-5962E04B67C1}">
      <dsp:nvSpPr>
        <dsp:cNvPr id="0" name=""/>
        <dsp:cNvSpPr/>
      </dsp:nvSpPr>
      <dsp:spPr>
        <a:xfrm>
          <a:off x="2810207" y="262320"/>
          <a:ext cx="688216" cy="6882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5AF6B-4B0F-4AD5-9544-55608E3671A8}">
      <dsp:nvSpPr>
        <dsp:cNvPr id="0" name=""/>
        <dsp:cNvSpPr/>
      </dsp:nvSpPr>
      <dsp:spPr>
        <a:xfrm>
          <a:off x="2954732" y="406845"/>
          <a:ext cx="399165" cy="3991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6EE90-B6CE-4FCB-AE94-E04BD7FF5FCF}">
      <dsp:nvSpPr>
        <dsp:cNvPr id="0" name=""/>
        <dsp:cNvSpPr/>
      </dsp:nvSpPr>
      <dsp:spPr>
        <a:xfrm>
          <a:off x="3645897" y="262320"/>
          <a:ext cx="1622223" cy="688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 Light" panose="020B0502040204020203" pitchFamily="34" charset="0"/>
            </a:rPr>
            <a:t>Used System</a:t>
          </a:r>
          <a:endParaRPr lang="en-US" sz="2000" kern="1200" dirty="0">
            <a:latin typeface="Bahnschrift Light" panose="020B0502040204020203" pitchFamily="34" charset="0"/>
          </a:endParaRPr>
        </a:p>
      </dsp:txBody>
      <dsp:txXfrm>
        <a:off x="3645897" y="262320"/>
        <a:ext cx="1622223" cy="688216"/>
      </dsp:txXfrm>
    </dsp:sp>
    <dsp:sp modelId="{D5A887F4-496A-4C34-8050-DC7F23644E6D}">
      <dsp:nvSpPr>
        <dsp:cNvPr id="0" name=""/>
        <dsp:cNvSpPr/>
      </dsp:nvSpPr>
      <dsp:spPr>
        <a:xfrm>
          <a:off x="69632" y="1617474"/>
          <a:ext cx="688216" cy="6882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2F7F7-0291-4D07-A504-28D9ECDCD468}">
      <dsp:nvSpPr>
        <dsp:cNvPr id="0" name=""/>
        <dsp:cNvSpPr/>
      </dsp:nvSpPr>
      <dsp:spPr>
        <a:xfrm>
          <a:off x="214157" y="1761999"/>
          <a:ext cx="399165" cy="3991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4DFE5-2493-4F24-8406-CC2835E142B6}">
      <dsp:nvSpPr>
        <dsp:cNvPr id="0" name=""/>
        <dsp:cNvSpPr/>
      </dsp:nvSpPr>
      <dsp:spPr>
        <a:xfrm>
          <a:off x="905323" y="1617474"/>
          <a:ext cx="1622223" cy="688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 Light" panose="020B0502040204020203" pitchFamily="34" charset="0"/>
            </a:rPr>
            <a:t>Location</a:t>
          </a:r>
          <a:endParaRPr lang="en-US" sz="2000" kern="1200" dirty="0">
            <a:latin typeface="Bahnschrift Light" panose="020B0502040204020203" pitchFamily="34" charset="0"/>
          </a:endParaRPr>
        </a:p>
      </dsp:txBody>
      <dsp:txXfrm>
        <a:off x="905323" y="1617474"/>
        <a:ext cx="1622223" cy="688216"/>
      </dsp:txXfrm>
    </dsp:sp>
    <dsp:sp modelId="{E9E673E0-F487-40CB-9A2E-04744D16B641}">
      <dsp:nvSpPr>
        <dsp:cNvPr id="0" name=""/>
        <dsp:cNvSpPr/>
      </dsp:nvSpPr>
      <dsp:spPr>
        <a:xfrm>
          <a:off x="2810207" y="1617474"/>
          <a:ext cx="688216" cy="6882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E0B75-D493-4AA1-BC45-95032FC19B91}">
      <dsp:nvSpPr>
        <dsp:cNvPr id="0" name=""/>
        <dsp:cNvSpPr/>
      </dsp:nvSpPr>
      <dsp:spPr>
        <a:xfrm>
          <a:off x="2954732" y="1761999"/>
          <a:ext cx="399165" cy="3991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7D1B7-6E1F-4749-A9C5-14445D8CB447}">
      <dsp:nvSpPr>
        <dsp:cNvPr id="0" name=""/>
        <dsp:cNvSpPr/>
      </dsp:nvSpPr>
      <dsp:spPr>
        <a:xfrm>
          <a:off x="3645897" y="1617474"/>
          <a:ext cx="1622223" cy="688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 Light" panose="020B0502040204020203" pitchFamily="34" charset="0"/>
            </a:rPr>
            <a:t>Time</a:t>
          </a:r>
          <a:endParaRPr lang="en-US" sz="2000" kern="1200" dirty="0">
            <a:latin typeface="Bahnschrift Light" panose="020B0502040204020203" pitchFamily="34" charset="0"/>
          </a:endParaRPr>
        </a:p>
      </dsp:txBody>
      <dsp:txXfrm>
        <a:off x="3645897" y="1617474"/>
        <a:ext cx="1622223" cy="688216"/>
      </dsp:txXfrm>
    </dsp:sp>
    <dsp:sp modelId="{16442F5E-7366-46DE-9B7A-11C65498B91F}">
      <dsp:nvSpPr>
        <dsp:cNvPr id="0" name=""/>
        <dsp:cNvSpPr/>
      </dsp:nvSpPr>
      <dsp:spPr>
        <a:xfrm>
          <a:off x="174806" y="2972628"/>
          <a:ext cx="688216" cy="6882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3A721-7B7F-4A5D-B4E2-B0FCC3E94A79}">
      <dsp:nvSpPr>
        <dsp:cNvPr id="0" name=""/>
        <dsp:cNvSpPr/>
      </dsp:nvSpPr>
      <dsp:spPr>
        <a:xfrm>
          <a:off x="319332" y="3117153"/>
          <a:ext cx="399165" cy="3991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2092A-A19C-47EC-919F-ADF4365E72B2}">
      <dsp:nvSpPr>
        <dsp:cNvPr id="0" name=""/>
        <dsp:cNvSpPr/>
      </dsp:nvSpPr>
      <dsp:spPr>
        <a:xfrm>
          <a:off x="942291" y="2934288"/>
          <a:ext cx="3503954" cy="688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 Light" panose="020B0502040204020203" pitchFamily="34" charset="0"/>
            </a:rPr>
            <a:t>Session Duration</a:t>
          </a:r>
          <a:endParaRPr lang="en-US" sz="2000" kern="1200" dirty="0">
            <a:latin typeface="Bahnschrift Light" panose="020B0502040204020203" pitchFamily="34" charset="0"/>
          </a:endParaRPr>
        </a:p>
      </dsp:txBody>
      <dsp:txXfrm>
        <a:off x="942291" y="2934288"/>
        <a:ext cx="3503954" cy="6882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A4B6B-7713-49F1-A37C-DCE558E54439}">
      <dsp:nvSpPr>
        <dsp:cNvPr id="0" name=""/>
        <dsp:cNvSpPr/>
      </dsp:nvSpPr>
      <dsp:spPr>
        <a:xfrm>
          <a:off x="0" y="686946"/>
          <a:ext cx="617668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 Light" panose="020B0502040204020203" pitchFamily="34" charset="0"/>
            </a:rPr>
            <a:t>Deterrence and Prevention to mitigate insider threats</a:t>
          </a:r>
        </a:p>
      </dsp:txBody>
      <dsp:txXfrm>
        <a:off x="22246" y="709192"/>
        <a:ext cx="6132188" cy="411223"/>
      </dsp:txXfrm>
    </dsp:sp>
    <dsp:sp modelId="{0EEEC3B4-4049-4EFC-8FC6-52A20CFE69B3}">
      <dsp:nvSpPr>
        <dsp:cNvPr id="0" name=""/>
        <dsp:cNvSpPr/>
      </dsp:nvSpPr>
      <dsp:spPr>
        <a:xfrm>
          <a:off x="0" y="1197381"/>
          <a:ext cx="617668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 Light" panose="020B0502040204020203" pitchFamily="34" charset="0"/>
            </a:rPr>
            <a:t>Sanction according to the severity</a:t>
          </a:r>
        </a:p>
      </dsp:txBody>
      <dsp:txXfrm>
        <a:off x="22246" y="1219627"/>
        <a:ext cx="6132188" cy="411223"/>
      </dsp:txXfrm>
    </dsp:sp>
    <dsp:sp modelId="{CB927C8A-43D6-424D-B53D-A0466DF01714}">
      <dsp:nvSpPr>
        <dsp:cNvPr id="0" name=""/>
        <dsp:cNvSpPr/>
      </dsp:nvSpPr>
      <dsp:spPr>
        <a:xfrm>
          <a:off x="0" y="1707816"/>
          <a:ext cx="617668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 Light" panose="020B0502040204020203" pitchFamily="34" charset="0"/>
            </a:rPr>
            <a:t>Increase effort</a:t>
          </a:r>
        </a:p>
      </dsp:txBody>
      <dsp:txXfrm>
        <a:off x="22246" y="1730062"/>
        <a:ext cx="6132188" cy="411223"/>
      </dsp:txXfrm>
    </dsp:sp>
    <dsp:sp modelId="{05C3A36D-B08D-4FA0-A778-462C44246144}">
      <dsp:nvSpPr>
        <dsp:cNvPr id="0" name=""/>
        <dsp:cNvSpPr/>
      </dsp:nvSpPr>
      <dsp:spPr>
        <a:xfrm>
          <a:off x="0" y="2218251"/>
          <a:ext cx="617668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 Light" panose="020B0502040204020203" pitchFamily="34" charset="0"/>
            </a:rPr>
            <a:t>Increase risk</a:t>
          </a:r>
        </a:p>
      </dsp:txBody>
      <dsp:txXfrm>
        <a:off x="22246" y="2240497"/>
        <a:ext cx="6132188" cy="411223"/>
      </dsp:txXfrm>
    </dsp:sp>
    <dsp:sp modelId="{96A4898D-5B40-4D12-B4DF-463A5A91E9BC}">
      <dsp:nvSpPr>
        <dsp:cNvPr id="0" name=""/>
        <dsp:cNvSpPr/>
      </dsp:nvSpPr>
      <dsp:spPr>
        <a:xfrm>
          <a:off x="0" y="2728686"/>
          <a:ext cx="617668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 Light" panose="020B0502040204020203" pitchFamily="34" charset="0"/>
            </a:rPr>
            <a:t>Remove excuses</a:t>
          </a:r>
        </a:p>
      </dsp:txBody>
      <dsp:txXfrm>
        <a:off x="22246" y="2750932"/>
        <a:ext cx="6132188" cy="411223"/>
      </dsp:txXfrm>
    </dsp:sp>
    <dsp:sp modelId="{FE57CA30-3A9A-4957-9DFA-6BBC8FF842D3}">
      <dsp:nvSpPr>
        <dsp:cNvPr id="0" name=""/>
        <dsp:cNvSpPr/>
      </dsp:nvSpPr>
      <dsp:spPr>
        <a:xfrm>
          <a:off x="0" y="3239121"/>
          <a:ext cx="617668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hnschrift Light" panose="020B0502040204020203" pitchFamily="34" charset="0"/>
            </a:rPr>
            <a:t>Announce intention</a:t>
          </a:r>
        </a:p>
      </dsp:txBody>
      <dsp:txXfrm>
        <a:off x="22246" y="3261367"/>
        <a:ext cx="6132188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70B60-7C26-406B-854B-60AFBA20F56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DBF9E-98CA-438A-853E-F6C462C3E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DBF9E-98CA-438A-853E-F6C462C3ED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DBF9E-98CA-438A-853E-F6C462C3ED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5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DBF9E-98CA-438A-853E-F6C462C3ED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7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6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5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0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4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0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1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3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24-Nov-22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cradar.io/how-to-identify-spear-phish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ftp/arxiv/papers/1901/1901.02672.pdf" TargetMode="External"/><Relationship Id="rId4" Type="http://schemas.openxmlformats.org/officeDocument/2006/relationships/hyperlink" Target="https://deltalogix.blog/en/2021/07/07/internal-attack-4-employee-identikits-that-could-prove-to-be-a-threat-to-your-company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yellow figures and a red figure on the other side">
            <a:extLst>
              <a:ext uri="{FF2B5EF4-FFF2-40B4-BE49-F238E27FC236}">
                <a16:creationId xmlns:a16="http://schemas.microsoft.com/office/drawing/2014/main" id="{082BD041-16E8-B9A7-BF17-73F16628C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0" y="11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C9692-1785-D37C-DC92-AB9C3EAB5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Solutions to Human Factor ISSUES in ASMIS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DD1C4-CC1D-B395-D3C6-5A55634B1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3210" y="2451100"/>
            <a:ext cx="2894935" cy="1282701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ahnschrift Light" panose="020B0502040204020203" pitchFamily="34" charset="0"/>
              </a:rPr>
              <a:t>Individual Presentation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1DD1D0-D863-6707-7BC9-B9D99FBB2F86}"/>
              </a:ext>
            </a:extLst>
          </p:cNvPr>
          <p:cNvSpPr txBox="1"/>
          <p:nvPr/>
        </p:nvSpPr>
        <p:spPr>
          <a:xfrm>
            <a:off x="8598565" y="3619504"/>
            <a:ext cx="33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Nitin Subramaniam</a:t>
            </a:r>
          </a:p>
        </p:txBody>
      </p:sp>
    </p:spTree>
    <p:extLst>
      <p:ext uri="{BB962C8B-B14F-4D97-AF65-F5344CB8AC3E}">
        <p14:creationId xmlns:p14="http://schemas.microsoft.com/office/powerpoint/2010/main" val="9688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CF1CD-C157-9C06-45C9-E0F36259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r>
              <a:rPr lang="en-US" dirty="0"/>
              <a:t>Phishing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362840-E968-6A61-28CE-DEBE330FE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031825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66E5396-AFF5-FFCD-3ACB-BFAB736BB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89" y="2247479"/>
            <a:ext cx="4055991" cy="2281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22B304-28DC-CCB6-62D9-34979C70340A}"/>
              </a:ext>
            </a:extLst>
          </p:cNvPr>
          <p:cNvSpPr txBox="1"/>
          <p:nvPr/>
        </p:nvSpPr>
        <p:spPr>
          <a:xfrm>
            <a:off x="1725283" y="4490322"/>
            <a:ext cx="2311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Bahnschrift Light" panose="020B0502040204020203" pitchFamily="34" charset="0"/>
              </a:rPr>
              <a:t>(</a:t>
            </a:r>
            <a:r>
              <a:rPr lang="en-US" sz="800" dirty="0" err="1">
                <a:latin typeface="Bahnschrift Light" panose="020B0502040204020203" pitchFamily="34" charset="0"/>
              </a:rPr>
              <a:t>SOCRadar</a:t>
            </a:r>
            <a:r>
              <a:rPr lang="en-US" sz="800" dirty="0">
                <a:latin typeface="Bahnschrift Light" panose="020B0502040204020203" pitchFamily="34" charset="0"/>
              </a:rPr>
              <a:t>® Cyber Intelligence Inc., 2022)</a:t>
            </a:r>
          </a:p>
        </p:txBody>
      </p:sp>
    </p:spTree>
    <p:extLst>
      <p:ext uri="{BB962C8B-B14F-4D97-AF65-F5344CB8AC3E}">
        <p14:creationId xmlns:p14="http://schemas.microsoft.com/office/powerpoint/2010/main" val="383898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F0A28-7EDF-76DF-5AA4-D9E5B60C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r>
              <a:rPr lang="en-US" dirty="0"/>
              <a:t>Usable Security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8E63335F-DE5D-8DD0-09C2-60BD328FA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099366"/>
            <a:ext cx="3398089" cy="1061902"/>
          </a:xfrm>
          <a:prstGeom prst="rect">
            <a:avLst/>
          </a:prstGeom>
        </p:spPr>
      </p:pic>
      <p:graphicFrame>
        <p:nvGraphicFramePr>
          <p:cNvPr id="27" name="Content Placeholder 8">
            <a:extLst>
              <a:ext uri="{FF2B5EF4-FFF2-40B4-BE49-F238E27FC236}">
                <a16:creationId xmlns:a16="http://schemas.microsoft.com/office/drawing/2014/main" id="{DC0426CE-E3FA-504A-B448-115DFF837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704298"/>
              </p:ext>
            </p:extLst>
          </p:nvPr>
        </p:nvGraphicFramePr>
        <p:xfrm>
          <a:off x="4797971" y="1906418"/>
          <a:ext cx="6693941" cy="392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0434195-4F9E-3B2F-6967-89FE8295F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162733"/>
              </p:ext>
            </p:extLst>
          </p:nvPr>
        </p:nvGraphicFramePr>
        <p:xfrm>
          <a:off x="850900" y="3505200"/>
          <a:ext cx="3678767" cy="2387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4079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6A2BE-279A-CFA4-7208-EBA62EA1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r>
              <a:rPr lang="en-US" dirty="0"/>
              <a:t>Insider threat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64F4E1D-F29F-923C-7630-EAF26D164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2058529"/>
            <a:ext cx="4792652" cy="2743792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E13BD7A-B2E5-A142-3C78-E18276FAA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563131"/>
              </p:ext>
            </p:extLst>
          </p:nvPr>
        </p:nvGraphicFramePr>
        <p:xfrm>
          <a:off x="6198100" y="1868034"/>
          <a:ext cx="5337754" cy="392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8A5602-9F55-3C91-8635-23F96A16D0A9}"/>
              </a:ext>
            </a:extLst>
          </p:cNvPr>
          <p:cNvSpPr txBox="1"/>
          <p:nvPr/>
        </p:nvSpPr>
        <p:spPr>
          <a:xfrm>
            <a:off x="2656935" y="4769078"/>
            <a:ext cx="2041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Bahnschrift Light" panose="020B0502040204020203" pitchFamily="34" charset="0"/>
              </a:rPr>
              <a:t>(</a:t>
            </a:r>
            <a:r>
              <a:rPr lang="en-US" sz="800" dirty="0" err="1">
                <a:latin typeface="Bahnschrift Light" panose="020B0502040204020203" pitchFamily="34" charset="0"/>
              </a:rPr>
              <a:t>DeltalogiX</a:t>
            </a:r>
            <a:r>
              <a:rPr lang="en-US" sz="800" dirty="0">
                <a:latin typeface="Bahnschrift Light" panose="020B0502040204020203" pitchFamily="34" charset="0"/>
              </a:rPr>
              <a:t>, 2021)</a:t>
            </a:r>
          </a:p>
        </p:txBody>
      </p:sp>
    </p:spTree>
    <p:extLst>
      <p:ext uri="{BB962C8B-B14F-4D97-AF65-F5344CB8AC3E}">
        <p14:creationId xmlns:p14="http://schemas.microsoft.com/office/powerpoint/2010/main" val="31265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3D10-D9C7-8795-C113-7C6AAA38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r>
              <a:rPr lang="en-US" dirty="0"/>
              <a:t>Insider threat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182E4D19-2588-80F1-C822-9FF59F0A5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41" y="2360266"/>
            <a:ext cx="4284826" cy="1819847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D934A1E-77D0-9450-EC46-29330363E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424350"/>
              </p:ext>
            </p:extLst>
          </p:nvPr>
        </p:nvGraphicFramePr>
        <p:xfrm>
          <a:off x="5315232" y="1447802"/>
          <a:ext cx="6176680" cy="4381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FB8CA4-F8C3-F66C-132D-72A18F58B46E}"/>
              </a:ext>
            </a:extLst>
          </p:cNvPr>
          <p:cNvSpPr txBox="1"/>
          <p:nvPr/>
        </p:nvSpPr>
        <p:spPr>
          <a:xfrm>
            <a:off x="1886968" y="4098682"/>
            <a:ext cx="2334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Bahnschrift Light" panose="020B0502040204020203" pitchFamily="34" charset="0"/>
              </a:rPr>
              <a:t>(Cappelli, Moore and </a:t>
            </a:r>
            <a:r>
              <a:rPr lang="en-US" sz="800" dirty="0" err="1">
                <a:latin typeface="Bahnschrift Light" panose="020B0502040204020203" pitchFamily="34" charset="0"/>
              </a:rPr>
              <a:t>Trzeciak</a:t>
            </a:r>
            <a:r>
              <a:rPr lang="en-US" sz="800" dirty="0">
                <a:latin typeface="Bahnschrift Light" panose="020B0502040204020203" pitchFamily="34" charset="0"/>
              </a:rPr>
              <a:t>, 2012)</a:t>
            </a:r>
          </a:p>
        </p:txBody>
      </p:sp>
    </p:spTree>
    <p:extLst>
      <p:ext uri="{BB962C8B-B14F-4D97-AF65-F5344CB8AC3E}">
        <p14:creationId xmlns:p14="http://schemas.microsoft.com/office/powerpoint/2010/main" val="338260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3E56-E7BA-3705-B6B0-59C0A210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5B9B-9BC5-CCB0-1003-B7BECB8E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02279"/>
            <a:ext cx="10790730" cy="4226935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US" sz="56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SOCRadar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® Cyber Intelligence Inc. (2022). </a:t>
            </a:r>
            <a:r>
              <a:rPr lang="en-US" sz="5600" b="0" i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How to Identify Spear Phishing?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 [online] Available from: 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3"/>
              </a:rPr>
              <a:t>https://socradar.io/how-to-identify-spear-phishing/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[Accessed 19 Jul. 2022]</a:t>
            </a:r>
          </a:p>
          <a:p>
            <a:pPr marL="0" indent="0" algn="l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‌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DeltalogiX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. (2021). </a:t>
            </a:r>
            <a:r>
              <a:rPr lang="en-US" sz="5600" b="0" i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Insider threat: 4 potential threats to your business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. [online] Available from: 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4"/>
              </a:rPr>
              <a:t>https://deltalogix.blog/en/2021/07/07/internal-attack-4-employee-identikits-that-could-prove-to-be-a-threat-to-your-company/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[Accessed 19 Jul. 2022]</a:t>
            </a:r>
          </a:p>
          <a:p>
            <a:pPr marL="0" indent="0" algn="l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Safa, N.S., Maple, C., Furnell, S., Azad, M.A., 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Perera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C., 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Dabbagh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M. and 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Sookhak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M. (2019). Deterrence and prevention-based model to mitigate information security insider threats in organisations. </a:t>
            </a:r>
            <a:r>
              <a:rPr lang="en-US" sz="5600" b="0" i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Future Generation Computer Systems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97, pp.587–597. doi:10.1016/j.future.2019.03.024.</a:t>
            </a:r>
          </a:p>
          <a:p>
            <a:pPr marL="0" indent="0" algn="l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Cappelli, D.M., Moore, A.P. and 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Trzeciak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R.F. (2012). </a:t>
            </a:r>
            <a:r>
              <a:rPr lang="en-US" sz="5600" b="0" i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The CERT Guide to Insider Threats: How to Prevent, Detect, and Respond to Information Technology Crimes (Theft, Sabotage, Fraud)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. [online] </a:t>
            </a:r>
            <a:r>
              <a:rPr lang="en-US" sz="5600" b="0" i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Google Books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. Addison-Wesley. Available at: https://books.google.ae/books?hl=en&amp;lr=&amp;id=VvBLK91q4LEC&amp;oi=fnd&amp;pg=PR7&amp;dq=prevent+insider+threats&amp;ots=x6rRNd55cC&amp;sig=DLRZHLXFtlbnnHTaNeFKbaaY2oI&amp;redir_esc=y#v=onepage&amp;q&amp;f=false [Accessed 20 Jul. 2022].</a:t>
            </a: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Bada, M., 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Sasse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A. and Nurse, J. (2019). </a:t>
            </a:r>
            <a:r>
              <a:rPr lang="en-US" sz="5600" b="0" i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Cyber Security Awareness Campaigns: Why do they fail to change behaviour?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 [online] Available from: 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5"/>
              </a:rPr>
              <a:t>https://arxiv.org/ftp/arxiv/papers/1901/1901.02672.pdf</a:t>
            </a:r>
            <a:r>
              <a:rPr lang="en-US" sz="5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[Accessed 20 Jul. 2022].</a:t>
            </a:r>
          </a:p>
          <a:p>
            <a:pPr marL="0" indent="0" algn="l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Nurse, J.R.C., Creese, S., Goldsmith, M. and Lamberts, K. (2011). Guidelines for usable cybersecurity: Past and present. </a:t>
            </a:r>
            <a:r>
              <a:rPr lang="en-US" sz="5600" b="0" i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2011 Third International Workshop on Cyberspace Safety and Security (CSS)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. [online] doi:10.1109/css.2011.6058566.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4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AE8A4FE2-822B-40AC-D607-356ED9C5E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4539"/>
            <a:ext cx="12188952" cy="2368866"/>
          </a:xfrm>
          <a:prstGeom prst="rect">
            <a:avLst/>
          </a:prstGeom>
          <a:gradFill>
            <a:gsLst>
              <a:gs pos="42000">
                <a:srgbClr val="000000">
                  <a:alpha val="16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D4CF-2B36-E553-CF98-FD286661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8"/>
            <a:ext cx="9906000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888006"/>
            <a:ext cx="12188952" cy="1969994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6118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6291F"/>
      </a:dk2>
      <a:lt2>
        <a:srgbClr val="E6E2E8"/>
      </a:lt2>
      <a:accent1>
        <a:srgbClr val="54B620"/>
      </a:accent1>
      <a:accent2>
        <a:srgbClr val="89AE13"/>
      </a:accent2>
      <a:accent3>
        <a:srgbClr val="BA9E21"/>
      </a:accent3>
      <a:accent4>
        <a:srgbClr val="D56417"/>
      </a:accent4>
      <a:accent5>
        <a:srgbClr val="E7292B"/>
      </a:accent5>
      <a:accent6>
        <a:srgbClr val="D51769"/>
      </a:accent6>
      <a:hlink>
        <a:srgbClr val="BF53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505</Words>
  <Application>Microsoft Office PowerPoint</Application>
  <PresentationFormat>Widescreen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Light</vt:lpstr>
      <vt:lpstr>Calibri</vt:lpstr>
      <vt:lpstr>Calisto MT</vt:lpstr>
      <vt:lpstr>Univers Condensed</vt:lpstr>
      <vt:lpstr>ChronicleVTI</vt:lpstr>
      <vt:lpstr>Solutions to Human Factor ISSUES in ASMIS</vt:lpstr>
      <vt:lpstr>Phishing</vt:lpstr>
      <vt:lpstr>Usable Security</vt:lpstr>
      <vt:lpstr>Insider threat</vt:lpstr>
      <vt:lpstr>Insider threat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to Human Factor ISSUES in ASMIS</dc:title>
  <dc:creator>Nitin Subramaniam</dc:creator>
  <cp:lastModifiedBy>Nitin Subramaniam</cp:lastModifiedBy>
  <cp:revision>1</cp:revision>
  <dcterms:created xsi:type="dcterms:W3CDTF">2022-07-19T03:18:58Z</dcterms:created>
  <dcterms:modified xsi:type="dcterms:W3CDTF">2022-11-24T14:02:36Z</dcterms:modified>
</cp:coreProperties>
</file>