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7A4D22-20EC-4E41-89C5-5C64BFEF3025}" v="18" dt="2022-11-26T06:53:45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n Subramaniam" userId="3c710b6264fc446c" providerId="LiveId" clId="{927A4D22-20EC-4E41-89C5-5C64BFEF3025}"/>
    <pc:docChg chg="undo custSel addSld delSld modSld">
      <pc:chgData name="Nitin Subramaniam" userId="3c710b6264fc446c" providerId="LiveId" clId="{927A4D22-20EC-4E41-89C5-5C64BFEF3025}" dt="2022-11-26T06:55:03.572" v="1807" actId="1076"/>
      <pc:docMkLst>
        <pc:docMk/>
      </pc:docMkLst>
      <pc:sldChg chg="modSp mod">
        <pc:chgData name="Nitin Subramaniam" userId="3c710b6264fc446c" providerId="LiveId" clId="{927A4D22-20EC-4E41-89C5-5C64BFEF3025}" dt="2022-11-26T06:38:11.712" v="1625" actId="404"/>
        <pc:sldMkLst>
          <pc:docMk/>
          <pc:sldMk cId="1423381873" sldId="256"/>
        </pc:sldMkLst>
        <pc:spChg chg="mod">
          <ac:chgData name="Nitin Subramaniam" userId="3c710b6264fc446c" providerId="LiveId" clId="{927A4D22-20EC-4E41-89C5-5C64BFEF3025}" dt="2022-11-26T06:38:11.712" v="1625" actId="404"/>
          <ac:spMkLst>
            <pc:docMk/>
            <pc:sldMk cId="1423381873" sldId="256"/>
            <ac:spMk id="9" creationId="{106711C6-52FC-0830-8937-E88DEC6FA963}"/>
          </ac:spMkLst>
        </pc:spChg>
      </pc:sldChg>
      <pc:sldChg chg="new del">
        <pc:chgData name="Nitin Subramaniam" userId="3c710b6264fc446c" providerId="LiveId" clId="{927A4D22-20EC-4E41-89C5-5C64BFEF3025}" dt="2022-11-24T14:11:58.456" v="2" actId="47"/>
        <pc:sldMkLst>
          <pc:docMk/>
          <pc:sldMk cId="1610677744" sldId="257"/>
        </pc:sldMkLst>
      </pc:sldChg>
      <pc:sldChg chg="addSp delSp modSp new mod setBg">
        <pc:chgData name="Nitin Subramaniam" userId="3c710b6264fc446c" providerId="LiveId" clId="{927A4D22-20EC-4E41-89C5-5C64BFEF3025}" dt="2022-11-26T06:45:08.788" v="1726" actId="404"/>
        <pc:sldMkLst>
          <pc:docMk/>
          <pc:sldMk cId="4030678342" sldId="258"/>
        </pc:sldMkLst>
        <pc:spChg chg="mod">
          <ac:chgData name="Nitin Subramaniam" userId="3c710b6264fc446c" providerId="LiveId" clId="{927A4D22-20EC-4E41-89C5-5C64BFEF3025}" dt="2022-11-24T14:17:01.162" v="203" actId="26606"/>
          <ac:spMkLst>
            <pc:docMk/>
            <pc:sldMk cId="4030678342" sldId="258"/>
            <ac:spMk id="2" creationId="{6C929756-1D7D-41C4-BC99-10550F9A474F}"/>
          </ac:spMkLst>
        </pc:spChg>
        <pc:spChg chg="add del mod">
          <ac:chgData name="Nitin Subramaniam" userId="3c710b6264fc446c" providerId="LiveId" clId="{927A4D22-20EC-4E41-89C5-5C64BFEF3025}" dt="2022-11-24T14:17:02.254" v="206" actId="26606"/>
          <ac:spMkLst>
            <pc:docMk/>
            <pc:sldMk cId="4030678342" sldId="258"/>
            <ac:spMk id="3" creationId="{0D151CAE-4B6D-4A16-426F-266E34D2C9FC}"/>
          </ac:spMkLst>
        </pc:spChg>
        <pc:spChg chg="add mod">
          <ac:chgData name="Nitin Subramaniam" userId="3c710b6264fc446c" providerId="LiveId" clId="{927A4D22-20EC-4E41-89C5-5C64BFEF3025}" dt="2022-11-26T06:45:08.788" v="1726" actId="404"/>
          <ac:spMkLst>
            <pc:docMk/>
            <pc:sldMk cId="4030678342" sldId="258"/>
            <ac:spMk id="3" creationId="{5AB750DF-25E5-C4B2-DB48-FF1CF9BBA1B6}"/>
          </ac:spMkLst>
        </pc:spChg>
        <pc:spChg chg="add del">
          <ac:chgData name="Nitin Subramaniam" userId="3c710b6264fc446c" providerId="LiveId" clId="{927A4D22-20EC-4E41-89C5-5C64BFEF3025}" dt="2022-11-24T14:16:53.592" v="199" actId="26606"/>
          <ac:spMkLst>
            <pc:docMk/>
            <pc:sldMk cId="4030678342" sldId="258"/>
            <ac:spMk id="8" creationId="{AB20E7A4-EC2C-47C8-BE55-65771E3F2EDA}"/>
          </ac:spMkLst>
        </pc:spChg>
        <pc:spChg chg="add del">
          <ac:chgData name="Nitin Subramaniam" userId="3c710b6264fc446c" providerId="LiveId" clId="{927A4D22-20EC-4E41-89C5-5C64BFEF3025}" dt="2022-11-24T14:16:51.052" v="197" actId="26606"/>
          <ac:spMkLst>
            <pc:docMk/>
            <pc:sldMk cId="4030678342" sldId="258"/>
            <ac:spMk id="9" creationId="{AB20E7A4-EC2C-47C8-BE55-65771E3F2EDA}"/>
          </ac:spMkLst>
        </pc:spChg>
        <pc:spChg chg="add del">
          <ac:chgData name="Nitin Subramaniam" userId="3c710b6264fc446c" providerId="LiveId" clId="{927A4D22-20EC-4E41-89C5-5C64BFEF3025}" dt="2022-11-24T14:16:53.592" v="199" actId="26606"/>
          <ac:spMkLst>
            <pc:docMk/>
            <pc:sldMk cId="4030678342" sldId="258"/>
            <ac:spMk id="10" creationId="{1CF23DDA-0D09-4FE5-AE88-EBBE5E02467C}"/>
          </ac:spMkLst>
        </pc:spChg>
        <pc:spChg chg="add del">
          <ac:chgData name="Nitin Subramaniam" userId="3c710b6264fc446c" providerId="LiveId" clId="{927A4D22-20EC-4E41-89C5-5C64BFEF3025}" dt="2022-11-24T14:16:51.052" v="197" actId="26606"/>
          <ac:spMkLst>
            <pc:docMk/>
            <pc:sldMk cId="4030678342" sldId="258"/>
            <ac:spMk id="11" creationId="{1CF23DDA-0D09-4FE5-AE88-EBBE5E02467C}"/>
          </ac:spMkLst>
        </pc:spChg>
        <pc:spChg chg="add del">
          <ac:chgData name="Nitin Subramaniam" userId="3c710b6264fc446c" providerId="LiveId" clId="{927A4D22-20EC-4E41-89C5-5C64BFEF3025}" dt="2022-11-24T14:16:53.592" v="199" actId="26606"/>
          <ac:spMkLst>
            <pc:docMk/>
            <pc:sldMk cId="4030678342" sldId="258"/>
            <ac:spMk id="15" creationId="{0D151CAE-4B6D-4A16-426F-266E34D2C9FC}"/>
          </ac:spMkLst>
        </pc:spChg>
        <pc:spChg chg="add del">
          <ac:chgData name="Nitin Subramaniam" userId="3c710b6264fc446c" providerId="LiveId" clId="{927A4D22-20EC-4E41-89C5-5C64BFEF3025}" dt="2022-11-24T14:16:55.419" v="201" actId="26606"/>
          <ac:spMkLst>
            <pc:docMk/>
            <pc:sldMk cId="4030678342" sldId="258"/>
            <ac:spMk id="17" creationId="{AB20E7A4-EC2C-47C8-BE55-65771E3F2EDA}"/>
          </ac:spMkLst>
        </pc:spChg>
        <pc:spChg chg="add del">
          <ac:chgData name="Nitin Subramaniam" userId="3c710b6264fc446c" providerId="LiveId" clId="{927A4D22-20EC-4E41-89C5-5C64BFEF3025}" dt="2022-11-24T14:16:55.419" v="201" actId="26606"/>
          <ac:spMkLst>
            <pc:docMk/>
            <pc:sldMk cId="4030678342" sldId="258"/>
            <ac:spMk id="18" creationId="{1CF23DDA-0D09-4FE5-AE88-EBBE5E02467C}"/>
          </ac:spMkLst>
        </pc:spChg>
        <pc:spChg chg="add del">
          <ac:chgData name="Nitin Subramaniam" userId="3c710b6264fc446c" providerId="LiveId" clId="{927A4D22-20EC-4E41-89C5-5C64BFEF3025}" dt="2022-11-24T14:17:01.162" v="203" actId="26606"/>
          <ac:spMkLst>
            <pc:docMk/>
            <pc:sldMk cId="4030678342" sldId="258"/>
            <ac:spMk id="22" creationId="{3BEA1A24-9CA1-4513-A409-3AD90DB091F2}"/>
          </ac:spMkLst>
        </pc:spChg>
        <pc:spChg chg="add del">
          <ac:chgData name="Nitin Subramaniam" userId="3c710b6264fc446c" providerId="LiveId" clId="{927A4D22-20EC-4E41-89C5-5C64BFEF3025}" dt="2022-11-24T14:17:01.162" v="203" actId="26606"/>
          <ac:spMkLst>
            <pc:docMk/>
            <pc:sldMk cId="4030678342" sldId="258"/>
            <ac:spMk id="23" creationId="{D614C296-26CB-43B0-9404-D05FF687A65C}"/>
          </ac:spMkLst>
        </pc:spChg>
        <pc:spChg chg="add del">
          <ac:chgData name="Nitin Subramaniam" userId="3c710b6264fc446c" providerId="LiveId" clId="{927A4D22-20EC-4E41-89C5-5C64BFEF3025}" dt="2022-11-24T14:17:01.162" v="203" actId="26606"/>
          <ac:spMkLst>
            <pc:docMk/>
            <pc:sldMk cId="4030678342" sldId="258"/>
            <ac:spMk id="24" creationId="{76F4C24C-DC25-49C1-9509-3F5694D0DA61}"/>
          </ac:spMkLst>
        </pc:spChg>
        <pc:spChg chg="add del">
          <ac:chgData name="Nitin Subramaniam" userId="3c710b6264fc446c" providerId="LiveId" clId="{927A4D22-20EC-4E41-89C5-5C64BFEF3025}" dt="2022-11-24T14:17:01.162" v="203" actId="26606"/>
          <ac:spMkLst>
            <pc:docMk/>
            <pc:sldMk cId="4030678342" sldId="258"/>
            <ac:spMk id="25" creationId="{0D151CAE-4B6D-4A16-426F-266E34D2C9FC}"/>
          </ac:spMkLst>
        </pc:spChg>
        <pc:graphicFrameChg chg="add del">
          <ac:chgData name="Nitin Subramaniam" userId="3c710b6264fc446c" providerId="LiveId" clId="{927A4D22-20EC-4E41-89C5-5C64BFEF3025}" dt="2022-11-24T14:16:51.052" v="197" actId="26606"/>
          <ac:graphicFrameMkLst>
            <pc:docMk/>
            <pc:sldMk cId="4030678342" sldId="258"/>
            <ac:graphicFrameMk id="5" creationId="{175F7544-4D44-ACDE-93D7-ED0B5A8DB80C}"/>
          </ac:graphicFrameMkLst>
        </pc:graphicFrameChg>
        <pc:graphicFrameChg chg="add del">
          <ac:chgData name="Nitin Subramaniam" userId="3c710b6264fc446c" providerId="LiveId" clId="{927A4D22-20EC-4E41-89C5-5C64BFEF3025}" dt="2022-11-24T14:16:55.419" v="201" actId="26606"/>
          <ac:graphicFrameMkLst>
            <pc:docMk/>
            <pc:sldMk cId="4030678342" sldId="258"/>
            <ac:graphicFrameMk id="20" creationId="{175F7544-4D44-ACDE-93D7-ED0B5A8DB80C}"/>
          </ac:graphicFrameMkLst>
        </pc:graphicFrameChg>
        <pc:graphicFrameChg chg="add del">
          <ac:chgData name="Nitin Subramaniam" userId="3c710b6264fc446c" providerId="LiveId" clId="{927A4D22-20EC-4E41-89C5-5C64BFEF3025}" dt="2022-11-24T14:17:02.228" v="205" actId="26606"/>
          <ac:graphicFrameMkLst>
            <pc:docMk/>
            <pc:sldMk cId="4030678342" sldId="258"/>
            <ac:graphicFrameMk id="27" creationId="{E1E1274C-82F6-2CD7-D330-A7F6D55FE315}"/>
          </ac:graphicFrameMkLst>
        </pc:graphicFrameChg>
        <pc:graphicFrameChg chg="add">
          <ac:chgData name="Nitin Subramaniam" userId="3c710b6264fc446c" providerId="LiveId" clId="{927A4D22-20EC-4E41-89C5-5C64BFEF3025}" dt="2022-11-24T14:17:02.254" v="206" actId="26606"/>
          <ac:graphicFrameMkLst>
            <pc:docMk/>
            <pc:sldMk cId="4030678342" sldId="258"/>
            <ac:graphicFrameMk id="29" creationId="{EAD50B89-D7D7-D7F8-4976-27E066625CDF}"/>
          </ac:graphicFrameMkLst>
        </pc:graphicFrameChg>
        <pc:cxnChg chg="add del">
          <ac:chgData name="Nitin Subramaniam" userId="3c710b6264fc446c" providerId="LiveId" clId="{927A4D22-20EC-4E41-89C5-5C64BFEF3025}" dt="2022-11-24T14:16:53.592" v="199" actId="26606"/>
          <ac:cxnSpMkLst>
            <pc:docMk/>
            <pc:sldMk cId="4030678342" sldId="258"/>
            <ac:cxnSpMk id="12" creationId="{1766FD2F-248A-4AA1-8078-E26D6E690BB9}"/>
          </ac:cxnSpMkLst>
        </pc:cxnChg>
        <pc:cxnChg chg="add del">
          <ac:chgData name="Nitin Subramaniam" userId="3c710b6264fc446c" providerId="LiveId" clId="{927A4D22-20EC-4E41-89C5-5C64BFEF3025}" dt="2022-11-24T14:16:51.052" v="197" actId="26606"/>
          <ac:cxnSpMkLst>
            <pc:docMk/>
            <pc:sldMk cId="4030678342" sldId="258"/>
            <ac:cxnSpMk id="13" creationId="{1766FD2F-248A-4AA1-8078-E26D6E690BB9}"/>
          </ac:cxnSpMkLst>
        </pc:cxnChg>
        <pc:cxnChg chg="add del">
          <ac:chgData name="Nitin Subramaniam" userId="3c710b6264fc446c" providerId="LiveId" clId="{927A4D22-20EC-4E41-89C5-5C64BFEF3025}" dt="2022-11-24T14:17:01.162" v="203" actId="26606"/>
          <ac:cxnSpMkLst>
            <pc:docMk/>
            <pc:sldMk cId="4030678342" sldId="258"/>
            <ac:cxnSpMk id="14" creationId="{3C0930BD-361E-4C4D-8B08-ED210DFA2D0A}"/>
          </ac:cxnSpMkLst>
        </pc:cxnChg>
        <pc:cxnChg chg="add del">
          <ac:chgData name="Nitin Subramaniam" userId="3c710b6264fc446c" providerId="LiveId" clId="{927A4D22-20EC-4E41-89C5-5C64BFEF3025}" dt="2022-11-24T14:16:55.419" v="201" actId="26606"/>
          <ac:cxnSpMkLst>
            <pc:docMk/>
            <pc:sldMk cId="4030678342" sldId="258"/>
            <ac:cxnSpMk id="19" creationId="{1766FD2F-248A-4AA1-8078-E26D6E690BB9}"/>
          </ac:cxnSpMkLst>
        </pc:cxnChg>
      </pc:sldChg>
      <pc:sldChg chg="addSp delSp modSp new mod setBg">
        <pc:chgData name="Nitin Subramaniam" userId="3c710b6264fc446c" providerId="LiveId" clId="{927A4D22-20EC-4E41-89C5-5C64BFEF3025}" dt="2022-11-26T06:48:08.592" v="1739" actId="255"/>
        <pc:sldMkLst>
          <pc:docMk/>
          <pc:sldMk cId="3790849873" sldId="259"/>
        </pc:sldMkLst>
        <pc:spChg chg="mod">
          <ac:chgData name="Nitin Subramaniam" userId="3c710b6264fc446c" providerId="LiveId" clId="{927A4D22-20EC-4E41-89C5-5C64BFEF3025}" dt="2022-11-24T14:26:05.388" v="427" actId="26606"/>
          <ac:spMkLst>
            <pc:docMk/>
            <pc:sldMk cId="3790849873" sldId="259"/>
            <ac:spMk id="2" creationId="{2546E0E8-2456-29B4-E9D8-519430BFF1F3}"/>
          </ac:spMkLst>
        </pc:spChg>
        <pc:spChg chg="mod">
          <ac:chgData name="Nitin Subramaniam" userId="3c710b6264fc446c" providerId="LiveId" clId="{927A4D22-20EC-4E41-89C5-5C64BFEF3025}" dt="2022-11-24T14:26:05.388" v="427" actId="26606"/>
          <ac:spMkLst>
            <pc:docMk/>
            <pc:sldMk cId="3790849873" sldId="259"/>
            <ac:spMk id="3" creationId="{D7D3B573-DB1B-7809-593D-2C0494F7FED6}"/>
          </ac:spMkLst>
        </pc:spChg>
        <pc:spChg chg="add mod">
          <ac:chgData name="Nitin Subramaniam" userId="3c710b6264fc446c" providerId="LiveId" clId="{927A4D22-20EC-4E41-89C5-5C64BFEF3025}" dt="2022-11-26T06:48:08.592" v="1739" actId="255"/>
          <ac:spMkLst>
            <pc:docMk/>
            <pc:sldMk cId="3790849873" sldId="259"/>
            <ac:spMk id="4" creationId="{8346BFFC-0E7C-CC89-DA37-62755B60B492}"/>
          </ac:spMkLst>
        </pc:spChg>
        <pc:spChg chg="add mod">
          <ac:chgData name="Nitin Subramaniam" userId="3c710b6264fc446c" providerId="LiveId" clId="{927A4D22-20EC-4E41-89C5-5C64BFEF3025}" dt="2022-11-26T06:44:11.206" v="1662" actId="20577"/>
          <ac:spMkLst>
            <pc:docMk/>
            <pc:sldMk cId="3790849873" sldId="259"/>
            <ac:spMk id="7" creationId="{6B8E3612-680A-579B-FB10-79E6B83F4234}"/>
          </ac:spMkLst>
        </pc:spChg>
        <pc:spChg chg="add del">
          <ac:chgData name="Nitin Subramaniam" userId="3c710b6264fc446c" providerId="LiveId" clId="{927A4D22-20EC-4E41-89C5-5C64BFEF3025}" dt="2022-11-24T14:25:49.796" v="412" actId="26606"/>
          <ac:spMkLst>
            <pc:docMk/>
            <pc:sldMk cId="3790849873" sldId="259"/>
            <ac:spMk id="10" creationId="{327AB4C5-0719-4E35-87CD-199EB59E3EE5}"/>
          </ac:spMkLst>
        </pc:spChg>
        <pc:spChg chg="add del">
          <ac:chgData name="Nitin Subramaniam" userId="3c710b6264fc446c" providerId="LiveId" clId="{927A4D22-20EC-4E41-89C5-5C64BFEF3025}" dt="2022-11-24T14:25:49.796" v="412" actId="26606"/>
          <ac:spMkLst>
            <pc:docMk/>
            <pc:sldMk cId="3790849873" sldId="259"/>
            <ac:spMk id="12" creationId="{3F51EE1E-6258-4F09-963A-853315C6FBC0}"/>
          </ac:spMkLst>
        </pc:spChg>
        <pc:spChg chg="add del">
          <ac:chgData name="Nitin Subramaniam" userId="3c710b6264fc446c" providerId="LiveId" clId="{927A4D22-20EC-4E41-89C5-5C64BFEF3025}" dt="2022-11-24T14:25:53.578" v="414" actId="26606"/>
          <ac:spMkLst>
            <pc:docMk/>
            <pc:sldMk cId="3790849873" sldId="259"/>
            <ac:spMk id="16" creationId="{5D3B97D3-3894-4963-90C5-4EAA66131938}"/>
          </ac:spMkLst>
        </pc:spChg>
        <pc:spChg chg="add del">
          <ac:chgData name="Nitin Subramaniam" userId="3c710b6264fc446c" providerId="LiveId" clId="{927A4D22-20EC-4E41-89C5-5C64BFEF3025}" dt="2022-11-24T14:25:56.205" v="416" actId="26606"/>
          <ac:spMkLst>
            <pc:docMk/>
            <pc:sldMk cId="3790849873" sldId="259"/>
            <ac:spMk id="18" creationId="{327AB4C5-0719-4E35-87CD-199EB59E3EE5}"/>
          </ac:spMkLst>
        </pc:spChg>
        <pc:spChg chg="add del">
          <ac:chgData name="Nitin Subramaniam" userId="3c710b6264fc446c" providerId="LiveId" clId="{927A4D22-20EC-4E41-89C5-5C64BFEF3025}" dt="2022-11-24T14:25:56.205" v="416" actId="26606"/>
          <ac:spMkLst>
            <pc:docMk/>
            <pc:sldMk cId="3790849873" sldId="259"/>
            <ac:spMk id="19" creationId="{6AD2284B-B8B7-4BE1-A9DE-32E5FCF7BBFC}"/>
          </ac:spMkLst>
        </pc:spChg>
        <pc:spChg chg="add del">
          <ac:chgData name="Nitin Subramaniam" userId="3c710b6264fc446c" providerId="LiveId" clId="{927A4D22-20EC-4E41-89C5-5C64BFEF3025}" dt="2022-11-24T14:25:57.723" v="418" actId="26606"/>
          <ac:spMkLst>
            <pc:docMk/>
            <pc:sldMk cId="3790849873" sldId="259"/>
            <ac:spMk id="21" creationId="{327AB4C5-0719-4E35-87CD-199EB59E3EE5}"/>
          </ac:spMkLst>
        </pc:spChg>
        <pc:spChg chg="add del">
          <ac:chgData name="Nitin Subramaniam" userId="3c710b6264fc446c" providerId="LiveId" clId="{927A4D22-20EC-4E41-89C5-5C64BFEF3025}" dt="2022-11-24T14:25:57.723" v="418" actId="26606"/>
          <ac:spMkLst>
            <pc:docMk/>
            <pc:sldMk cId="3790849873" sldId="259"/>
            <ac:spMk id="22" creationId="{1BBD5D8D-131E-46C9-8ED3-18B79942967E}"/>
          </ac:spMkLst>
        </pc:spChg>
        <pc:spChg chg="add del">
          <ac:chgData name="Nitin Subramaniam" userId="3c710b6264fc446c" providerId="LiveId" clId="{927A4D22-20EC-4E41-89C5-5C64BFEF3025}" dt="2022-11-24T14:25:59.240" v="420" actId="26606"/>
          <ac:spMkLst>
            <pc:docMk/>
            <pc:sldMk cId="3790849873" sldId="259"/>
            <ac:spMk id="25" creationId="{327AB4C5-0719-4E35-87CD-199EB59E3EE5}"/>
          </ac:spMkLst>
        </pc:spChg>
        <pc:spChg chg="add del">
          <ac:chgData name="Nitin Subramaniam" userId="3c710b6264fc446c" providerId="LiveId" clId="{927A4D22-20EC-4E41-89C5-5C64BFEF3025}" dt="2022-11-24T14:25:59.240" v="420" actId="26606"/>
          <ac:spMkLst>
            <pc:docMk/>
            <pc:sldMk cId="3790849873" sldId="259"/>
            <ac:spMk id="26" creationId="{51465132-EAE1-4917-B19B-CBF1591F80C4}"/>
          </ac:spMkLst>
        </pc:spChg>
        <pc:spChg chg="add del">
          <ac:chgData name="Nitin Subramaniam" userId="3c710b6264fc446c" providerId="LiveId" clId="{927A4D22-20EC-4E41-89C5-5C64BFEF3025}" dt="2022-11-24T14:26:00.560" v="422" actId="26606"/>
          <ac:spMkLst>
            <pc:docMk/>
            <pc:sldMk cId="3790849873" sldId="259"/>
            <ac:spMk id="29" creationId="{327AB4C5-0719-4E35-87CD-199EB59E3EE5}"/>
          </ac:spMkLst>
        </pc:spChg>
        <pc:spChg chg="add del">
          <ac:chgData name="Nitin Subramaniam" userId="3c710b6264fc446c" providerId="LiveId" clId="{927A4D22-20EC-4E41-89C5-5C64BFEF3025}" dt="2022-11-24T14:26:00.560" v="422" actId="26606"/>
          <ac:spMkLst>
            <pc:docMk/>
            <pc:sldMk cId="3790849873" sldId="259"/>
            <ac:spMk id="30" creationId="{A556136B-F847-4828-9D7C-3A2F2118B654}"/>
          </ac:spMkLst>
        </pc:spChg>
        <pc:spChg chg="add del">
          <ac:chgData name="Nitin Subramaniam" userId="3c710b6264fc446c" providerId="LiveId" clId="{927A4D22-20EC-4E41-89C5-5C64BFEF3025}" dt="2022-11-24T14:26:03.507" v="424" actId="26606"/>
          <ac:spMkLst>
            <pc:docMk/>
            <pc:sldMk cId="3790849873" sldId="259"/>
            <ac:spMk id="33" creationId="{327AB4C5-0719-4E35-87CD-199EB59E3EE5}"/>
          </ac:spMkLst>
        </pc:spChg>
        <pc:spChg chg="add del">
          <ac:chgData name="Nitin Subramaniam" userId="3c710b6264fc446c" providerId="LiveId" clId="{927A4D22-20EC-4E41-89C5-5C64BFEF3025}" dt="2022-11-24T14:26:03.507" v="424" actId="26606"/>
          <ac:spMkLst>
            <pc:docMk/>
            <pc:sldMk cId="3790849873" sldId="259"/>
            <ac:spMk id="34" creationId="{3F51EE1E-6258-4F09-963A-853315C6FBC0}"/>
          </ac:spMkLst>
        </pc:spChg>
        <pc:spChg chg="add del">
          <ac:chgData name="Nitin Subramaniam" userId="3c710b6264fc446c" providerId="LiveId" clId="{927A4D22-20EC-4E41-89C5-5C64BFEF3025}" dt="2022-11-24T14:26:05.359" v="426" actId="26606"/>
          <ac:spMkLst>
            <pc:docMk/>
            <pc:sldMk cId="3790849873" sldId="259"/>
            <ac:spMk id="37" creationId="{5D3B97D3-3894-4963-90C5-4EAA66131938}"/>
          </ac:spMkLst>
        </pc:spChg>
        <pc:spChg chg="add">
          <ac:chgData name="Nitin Subramaniam" userId="3c710b6264fc446c" providerId="LiveId" clId="{927A4D22-20EC-4E41-89C5-5C64BFEF3025}" dt="2022-11-24T14:26:05.388" v="427" actId="26606"/>
          <ac:spMkLst>
            <pc:docMk/>
            <pc:sldMk cId="3790849873" sldId="259"/>
            <ac:spMk id="39" creationId="{327AB4C5-0719-4E35-87CD-199EB59E3EE5}"/>
          </ac:spMkLst>
        </pc:spChg>
        <pc:spChg chg="add">
          <ac:chgData name="Nitin Subramaniam" userId="3c710b6264fc446c" providerId="LiveId" clId="{927A4D22-20EC-4E41-89C5-5C64BFEF3025}" dt="2022-11-24T14:26:05.388" v="427" actId="26606"/>
          <ac:spMkLst>
            <pc:docMk/>
            <pc:sldMk cId="3790849873" sldId="259"/>
            <ac:spMk id="40" creationId="{3F51EE1E-6258-4F09-963A-853315C6FBC0}"/>
          </ac:spMkLst>
        </pc:spChg>
        <pc:graphicFrameChg chg="add del mod">
          <ac:chgData name="Nitin Subramaniam" userId="3c710b6264fc446c" providerId="LiveId" clId="{927A4D22-20EC-4E41-89C5-5C64BFEF3025}" dt="2022-11-24T14:25:18.264" v="405" actId="478"/>
          <ac:graphicFrameMkLst>
            <pc:docMk/>
            <pc:sldMk cId="3790849873" sldId="259"/>
            <ac:graphicFrameMk id="4" creationId="{9B600171-31F0-46A3-B4D5-4ABF7F279786}"/>
          </ac:graphicFrameMkLst>
        </pc:graphicFrameChg>
        <pc:graphicFrameChg chg="add mod">
          <ac:chgData name="Nitin Subramaniam" userId="3c710b6264fc446c" providerId="LiveId" clId="{927A4D22-20EC-4E41-89C5-5C64BFEF3025}" dt="2022-11-24T15:10:24.836" v="1578" actId="14100"/>
          <ac:graphicFrameMkLst>
            <pc:docMk/>
            <pc:sldMk cId="3790849873" sldId="259"/>
            <ac:graphicFrameMk id="5" creationId="{76822FA1-1B74-49D4-B228-852E29BA0565}"/>
          </ac:graphicFrameMkLst>
        </pc:graphicFrameChg>
        <pc:cxnChg chg="add del">
          <ac:chgData name="Nitin Subramaniam" userId="3c710b6264fc446c" providerId="LiveId" clId="{927A4D22-20EC-4E41-89C5-5C64BFEF3025}" dt="2022-11-24T14:25:49.796" v="412" actId="26606"/>
          <ac:cxnSpMkLst>
            <pc:docMk/>
            <pc:sldMk cId="3790849873" sldId="259"/>
            <ac:cxnSpMk id="14" creationId="{7FA07B03-7E5B-4F33-A494-D72BC5BEB0BF}"/>
          </ac:cxnSpMkLst>
        </pc:cxnChg>
        <pc:cxnChg chg="add del">
          <ac:chgData name="Nitin Subramaniam" userId="3c710b6264fc446c" providerId="LiveId" clId="{927A4D22-20EC-4E41-89C5-5C64BFEF3025}" dt="2022-11-24T14:25:57.723" v="418" actId="26606"/>
          <ac:cxnSpMkLst>
            <pc:docMk/>
            <pc:sldMk cId="3790849873" sldId="259"/>
            <ac:cxnSpMk id="23" creationId="{F478F504-9E26-4692-A3E2-5363222B8EFA}"/>
          </ac:cxnSpMkLst>
        </pc:cxnChg>
        <pc:cxnChg chg="add del">
          <ac:chgData name="Nitin Subramaniam" userId="3c710b6264fc446c" providerId="LiveId" clId="{927A4D22-20EC-4E41-89C5-5C64BFEF3025}" dt="2022-11-24T14:25:59.240" v="420" actId="26606"/>
          <ac:cxnSpMkLst>
            <pc:docMk/>
            <pc:sldMk cId="3790849873" sldId="259"/>
            <ac:cxnSpMk id="27" creationId="{8D997AC9-EE0E-4715-BB2E-3B72C08A9D29}"/>
          </ac:cxnSpMkLst>
        </pc:cxnChg>
        <pc:cxnChg chg="add del">
          <ac:chgData name="Nitin Subramaniam" userId="3c710b6264fc446c" providerId="LiveId" clId="{927A4D22-20EC-4E41-89C5-5C64BFEF3025}" dt="2022-11-24T14:26:00.560" v="422" actId="26606"/>
          <ac:cxnSpMkLst>
            <pc:docMk/>
            <pc:sldMk cId="3790849873" sldId="259"/>
            <ac:cxnSpMk id="31" creationId="{8D997AC9-EE0E-4715-BB2E-3B72C08A9D29}"/>
          </ac:cxnSpMkLst>
        </pc:cxnChg>
        <pc:cxnChg chg="add del">
          <ac:chgData name="Nitin Subramaniam" userId="3c710b6264fc446c" providerId="LiveId" clId="{927A4D22-20EC-4E41-89C5-5C64BFEF3025}" dt="2022-11-24T14:26:03.507" v="424" actId="26606"/>
          <ac:cxnSpMkLst>
            <pc:docMk/>
            <pc:sldMk cId="3790849873" sldId="259"/>
            <ac:cxnSpMk id="35" creationId="{7FA07B03-7E5B-4F33-A494-D72BC5BEB0BF}"/>
          </ac:cxnSpMkLst>
        </pc:cxnChg>
        <pc:cxnChg chg="add">
          <ac:chgData name="Nitin Subramaniam" userId="3c710b6264fc446c" providerId="LiveId" clId="{927A4D22-20EC-4E41-89C5-5C64BFEF3025}" dt="2022-11-24T14:26:05.388" v="427" actId="26606"/>
          <ac:cxnSpMkLst>
            <pc:docMk/>
            <pc:sldMk cId="3790849873" sldId="259"/>
            <ac:cxnSpMk id="41" creationId="{7FA07B03-7E5B-4F33-A494-D72BC5BEB0BF}"/>
          </ac:cxnSpMkLst>
        </pc:cxnChg>
      </pc:sldChg>
      <pc:sldChg chg="addSp delSp modSp new mod setBg">
        <pc:chgData name="Nitin Subramaniam" userId="3c710b6264fc446c" providerId="LiveId" clId="{927A4D22-20EC-4E41-89C5-5C64BFEF3025}" dt="2022-11-26T06:48:59.805" v="1743" actId="1076"/>
        <pc:sldMkLst>
          <pc:docMk/>
          <pc:sldMk cId="3688637082" sldId="260"/>
        </pc:sldMkLst>
        <pc:spChg chg="mod">
          <ac:chgData name="Nitin Subramaniam" userId="3c710b6264fc446c" providerId="LiveId" clId="{927A4D22-20EC-4E41-89C5-5C64BFEF3025}" dt="2022-11-24T14:32:45.275" v="623" actId="26606"/>
          <ac:spMkLst>
            <pc:docMk/>
            <pc:sldMk cId="3688637082" sldId="260"/>
            <ac:spMk id="2" creationId="{278EC347-27C1-0810-8B4E-26AE1FB254FC}"/>
          </ac:spMkLst>
        </pc:spChg>
        <pc:spChg chg="add del mod">
          <ac:chgData name="Nitin Subramaniam" userId="3c710b6264fc446c" providerId="LiveId" clId="{927A4D22-20EC-4E41-89C5-5C64BFEF3025}" dt="2022-11-24T14:32:45.275" v="623" actId="26606"/>
          <ac:spMkLst>
            <pc:docMk/>
            <pc:sldMk cId="3688637082" sldId="260"/>
            <ac:spMk id="3" creationId="{3DB5683D-2DF0-823A-DD80-32FEDBB72074}"/>
          </ac:spMkLst>
        </pc:spChg>
        <pc:spChg chg="add mod">
          <ac:chgData name="Nitin Subramaniam" userId="3c710b6264fc446c" providerId="LiveId" clId="{927A4D22-20EC-4E41-89C5-5C64BFEF3025}" dt="2022-11-26T06:48:59.805" v="1743" actId="1076"/>
          <ac:spMkLst>
            <pc:docMk/>
            <pc:sldMk cId="3688637082" sldId="260"/>
            <ac:spMk id="3" creationId="{AAD43A1C-41A3-0363-62BC-356241ED65FE}"/>
          </ac:spMkLst>
        </pc:spChg>
        <pc:spChg chg="add del">
          <ac:chgData name="Nitin Subramaniam" userId="3c710b6264fc446c" providerId="LiveId" clId="{927A4D22-20EC-4E41-89C5-5C64BFEF3025}" dt="2022-11-24T14:32:26.100" v="618" actId="26606"/>
          <ac:spMkLst>
            <pc:docMk/>
            <pc:sldMk cId="3688637082" sldId="260"/>
            <ac:spMk id="9" creationId="{AB20E7A4-EC2C-47C8-BE55-65771E3F2EDA}"/>
          </ac:spMkLst>
        </pc:spChg>
        <pc:spChg chg="add del">
          <ac:chgData name="Nitin Subramaniam" userId="3c710b6264fc446c" providerId="LiveId" clId="{927A4D22-20EC-4E41-89C5-5C64BFEF3025}" dt="2022-11-24T14:32:37.871" v="620" actId="26606"/>
          <ac:spMkLst>
            <pc:docMk/>
            <pc:sldMk cId="3688637082" sldId="260"/>
            <ac:spMk id="13" creationId="{3BEA1A24-9CA1-4513-A409-3AD90DB091F2}"/>
          </ac:spMkLst>
        </pc:spChg>
        <pc:spChg chg="add del">
          <ac:chgData name="Nitin Subramaniam" userId="3c710b6264fc446c" providerId="LiveId" clId="{927A4D22-20EC-4E41-89C5-5C64BFEF3025}" dt="2022-11-24T14:32:45.234" v="622" actId="26606"/>
          <ac:spMkLst>
            <pc:docMk/>
            <pc:sldMk cId="3688637082" sldId="260"/>
            <ac:spMk id="17" creationId="{AB20E7A4-EC2C-47C8-BE55-65771E3F2EDA}"/>
          </ac:spMkLst>
        </pc:spChg>
        <pc:spChg chg="add">
          <ac:chgData name="Nitin Subramaniam" userId="3c710b6264fc446c" providerId="LiveId" clId="{927A4D22-20EC-4E41-89C5-5C64BFEF3025}" dt="2022-11-24T14:32:45.275" v="623" actId="26606"/>
          <ac:spMkLst>
            <pc:docMk/>
            <pc:sldMk cId="3688637082" sldId="260"/>
            <ac:spMk id="21" creationId="{3BEA1A24-9CA1-4513-A409-3AD90DB091F2}"/>
          </ac:spMkLst>
        </pc:spChg>
        <pc:graphicFrameChg chg="add del">
          <ac:chgData name="Nitin Subramaniam" userId="3c710b6264fc446c" providerId="LiveId" clId="{927A4D22-20EC-4E41-89C5-5C64BFEF3025}" dt="2022-11-24T14:32:26.100" v="618" actId="26606"/>
          <ac:graphicFrameMkLst>
            <pc:docMk/>
            <pc:sldMk cId="3688637082" sldId="260"/>
            <ac:graphicFrameMk id="5" creationId="{08DC804B-00C4-1ECE-8D44-68689911D975}"/>
          </ac:graphicFrameMkLst>
        </pc:graphicFrameChg>
        <pc:graphicFrameChg chg="add del">
          <ac:chgData name="Nitin Subramaniam" userId="3c710b6264fc446c" providerId="LiveId" clId="{927A4D22-20EC-4E41-89C5-5C64BFEF3025}" dt="2022-11-24T14:32:37.871" v="620" actId="26606"/>
          <ac:graphicFrameMkLst>
            <pc:docMk/>
            <pc:sldMk cId="3688637082" sldId="260"/>
            <ac:graphicFrameMk id="15" creationId="{C9569EC9-27FF-8A30-FC2A-157075336C34}"/>
          </ac:graphicFrameMkLst>
        </pc:graphicFrameChg>
        <pc:graphicFrameChg chg="add del">
          <ac:chgData name="Nitin Subramaniam" userId="3c710b6264fc446c" providerId="LiveId" clId="{927A4D22-20EC-4E41-89C5-5C64BFEF3025}" dt="2022-11-24T14:32:45.234" v="622" actId="26606"/>
          <ac:graphicFrameMkLst>
            <pc:docMk/>
            <pc:sldMk cId="3688637082" sldId="260"/>
            <ac:graphicFrameMk id="19" creationId="{AD80D696-5E7E-9642-9787-568DEB2797A1}"/>
          </ac:graphicFrameMkLst>
        </pc:graphicFrameChg>
        <pc:graphicFrameChg chg="add">
          <ac:chgData name="Nitin Subramaniam" userId="3c710b6264fc446c" providerId="LiveId" clId="{927A4D22-20EC-4E41-89C5-5C64BFEF3025}" dt="2022-11-24T14:32:45.275" v="623" actId="26606"/>
          <ac:graphicFrameMkLst>
            <pc:docMk/>
            <pc:sldMk cId="3688637082" sldId="260"/>
            <ac:graphicFrameMk id="23" creationId="{C9569EC9-27FF-8A30-FC2A-157075336C34}"/>
          </ac:graphicFrameMkLst>
        </pc:graphicFrameChg>
        <pc:cxnChg chg="add del">
          <ac:chgData name="Nitin Subramaniam" userId="3c710b6264fc446c" providerId="LiveId" clId="{927A4D22-20EC-4E41-89C5-5C64BFEF3025}" dt="2022-11-24T14:32:26.100" v="618" actId="26606"/>
          <ac:cxnSpMkLst>
            <pc:docMk/>
            <pc:sldMk cId="3688637082" sldId="260"/>
            <ac:cxnSpMk id="11" creationId="{1766FD2F-248A-4AA1-8078-E26D6E690BB9}"/>
          </ac:cxnSpMkLst>
        </pc:cxnChg>
        <pc:cxnChg chg="add del">
          <ac:chgData name="Nitin Subramaniam" userId="3c710b6264fc446c" providerId="LiveId" clId="{927A4D22-20EC-4E41-89C5-5C64BFEF3025}" dt="2022-11-24T14:32:37.871" v="620" actId="26606"/>
          <ac:cxnSpMkLst>
            <pc:docMk/>
            <pc:sldMk cId="3688637082" sldId="260"/>
            <ac:cxnSpMk id="14" creationId="{3C0930BD-361E-4C4D-8B08-ED210DFA2D0A}"/>
          </ac:cxnSpMkLst>
        </pc:cxnChg>
        <pc:cxnChg chg="add del">
          <ac:chgData name="Nitin Subramaniam" userId="3c710b6264fc446c" providerId="LiveId" clId="{927A4D22-20EC-4E41-89C5-5C64BFEF3025}" dt="2022-11-24T14:32:45.234" v="622" actId="26606"/>
          <ac:cxnSpMkLst>
            <pc:docMk/>
            <pc:sldMk cId="3688637082" sldId="260"/>
            <ac:cxnSpMk id="18" creationId="{1766FD2F-248A-4AA1-8078-E26D6E690BB9}"/>
          </ac:cxnSpMkLst>
        </pc:cxnChg>
        <pc:cxnChg chg="add">
          <ac:chgData name="Nitin Subramaniam" userId="3c710b6264fc446c" providerId="LiveId" clId="{927A4D22-20EC-4E41-89C5-5C64BFEF3025}" dt="2022-11-24T14:32:45.275" v="623" actId="26606"/>
          <ac:cxnSpMkLst>
            <pc:docMk/>
            <pc:sldMk cId="3688637082" sldId="260"/>
            <ac:cxnSpMk id="22" creationId="{3C0930BD-361E-4C4D-8B08-ED210DFA2D0A}"/>
          </ac:cxnSpMkLst>
        </pc:cxnChg>
      </pc:sldChg>
      <pc:sldChg chg="addSp delSp modSp new mod setBg">
        <pc:chgData name="Nitin Subramaniam" userId="3c710b6264fc446c" providerId="LiveId" clId="{927A4D22-20EC-4E41-89C5-5C64BFEF3025}" dt="2022-11-26T06:50:19.175" v="1755" actId="1076"/>
        <pc:sldMkLst>
          <pc:docMk/>
          <pc:sldMk cId="4204597021" sldId="261"/>
        </pc:sldMkLst>
        <pc:spChg chg="mod">
          <ac:chgData name="Nitin Subramaniam" userId="3c710b6264fc446c" providerId="LiveId" clId="{927A4D22-20EC-4E41-89C5-5C64BFEF3025}" dt="2022-11-24T14:38:00.552" v="701" actId="26606"/>
          <ac:spMkLst>
            <pc:docMk/>
            <pc:sldMk cId="4204597021" sldId="261"/>
            <ac:spMk id="2" creationId="{678888B2-AA29-DFE4-6ECD-77640987F289}"/>
          </ac:spMkLst>
        </pc:spChg>
        <pc:spChg chg="del mod">
          <ac:chgData name="Nitin Subramaniam" userId="3c710b6264fc446c" providerId="LiveId" clId="{927A4D22-20EC-4E41-89C5-5C64BFEF3025}" dt="2022-11-24T14:38:00.552" v="701" actId="26606"/>
          <ac:spMkLst>
            <pc:docMk/>
            <pc:sldMk cId="4204597021" sldId="261"/>
            <ac:spMk id="3" creationId="{FCCB1EAC-C9C0-A167-4EDE-566100AEB3BF}"/>
          </ac:spMkLst>
        </pc:spChg>
        <pc:spChg chg="add mod">
          <ac:chgData name="Nitin Subramaniam" userId="3c710b6264fc446c" providerId="LiveId" clId="{927A4D22-20EC-4E41-89C5-5C64BFEF3025}" dt="2022-11-26T06:50:19.175" v="1755" actId="1076"/>
          <ac:spMkLst>
            <pc:docMk/>
            <pc:sldMk cId="4204597021" sldId="261"/>
            <ac:spMk id="4" creationId="{6BB22D6B-8A1B-D22F-12B1-140013A9D5A4}"/>
          </ac:spMkLst>
        </pc:spChg>
        <pc:spChg chg="add mod">
          <ac:chgData name="Nitin Subramaniam" userId="3c710b6264fc446c" providerId="LiveId" clId="{927A4D22-20EC-4E41-89C5-5C64BFEF3025}" dt="2022-11-26T06:50:10.458" v="1754" actId="255"/>
          <ac:spMkLst>
            <pc:docMk/>
            <pc:sldMk cId="4204597021" sldId="261"/>
            <ac:spMk id="6" creationId="{DD96FC47-B3D3-BB81-03E8-B63B17CBFA39}"/>
          </ac:spMkLst>
        </pc:spChg>
        <pc:spChg chg="add">
          <ac:chgData name="Nitin Subramaniam" userId="3c710b6264fc446c" providerId="LiveId" clId="{927A4D22-20EC-4E41-89C5-5C64BFEF3025}" dt="2022-11-24T14:38:00.552" v="701" actId="26606"/>
          <ac:spMkLst>
            <pc:docMk/>
            <pc:sldMk cId="4204597021" sldId="261"/>
            <ac:spMk id="9" creationId="{3BEA1A24-9CA1-4513-A409-3AD90DB091F2}"/>
          </ac:spMkLst>
        </pc:spChg>
        <pc:graphicFrameChg chg="add mod">
          <ac:chgData name="Nitin Subramaniam" userId="3c710b6264fc446c" providerId="LiveId" clId="{927A4D22-20EC-4E41-89C5-5C64BFEF3025}" dt="2022-11-26T06:49:40.896" v="1748"/>
          <ac:graphicFrameMkLst>
            <pc:docMk/>
            <pc:sldMk cId="4204597021" sldId="261"/>
            <ac:graphicFrameMk id="5" creationId="{C42EF6A3-76B5-CD8C-BDEF-3561AC005E08}"/>
          </ac:graphicFrameMkLst>
        </pc:graphicFrameChg>
        <pc:cxnChg chg="add">
          <ac:chgData name="Nitin Subramaniam" userId="3c710b6264fc446c" providerId="LiveId" clId="{927A4D22-20EC-4E41-89C5-5C64BFEF3025}" dt="2022-11-24T14:38:00.552" v="701" actId="26606"/>
          <ac:cxnSpMkLst>
            <pc:docMk/>
            <pc:sldMk cId="4204597021" sldId="261"/>
            <ac:cxnSpMk id="11" creationId="{3C0930BD-361E-4C4D-8B08-ED210DFA2D0A}"/>
          </ac:cxnSpMkLst>
        </pc:cxnChg>
      </pc:sldChg>
      <pc:sldChg chg="addSp delSp modSp new mod setBg">
        <pc:chgData name="Nitin Subramaniam" userId="3c710b6264fc446c" providerId="LiveId" clId="{927A4D22-20EC-4E41-89C5-5C64BFEF3025}" dt="2022-11-26T06:50:48.864" v="1759" actId="255"/>
        <pc:sldMkLst>
          <pc:docMk/>
          <pc:sldMk cId="1413716845" sldId="262"/>
        </pc:sldMkLst>
        <pc:spChg chg="mod">
          <ac:chgData name="Nitin Subramaniam" userId="3c710b6264fc446c" providerId="LiveId" clId="{927A4D22-20EC-4E41-89C5-5C64BFEF3025}" dt="2022-11-24T14:44:46.617" v="838" actId="26606"/>
          <ac:spMkLst>
            <pc:docMk/>
            <pc:sldMk cId="1413716845" sldId="262"/>
            <ac:spMk id="2" creationId="{C39E35BE-1E45-FCB4-0E07-7A8DD8187AF8}"/>
          </ac:spMkLst>
        </pc:spChg>
        <pc:spChg chg="add del mod">
          <ac:chgData name="Nitin Subramaniam" userId="3c710b6264fc446c" providerId="LiveId" clId="{927A4D22-20EC-4E41-89C5-5C64BFEF3025}" dt="2022-11-24T14:44:46.640" v="839" actId="26606"/>
          <ac:spMkLst>
            <pc:docMk/>
            <pc:sldMk cId="1413716845" sldId="262"/>
            <ac:spMk id="3" creationId="{C34B1D51-4E1A-11D9-0229-0C8C048E96E4}"/>
          </ac:spMkLst>
        </pc:spChg>
        <pc:spChg chg="add mod">
          <ac:chgData name="Nitin Subramaniam" userId="3c710b6264fc446c" providerId="LiveId" clId="{927A4D22-20EC-4E41-89C5-5C64BFEF3025}" dt="2022-11-26T06:50:48.864" v="1759" actId="255"/>
          <ac:spMkLst>
            <pc:docMk/>
            <pc:sldMk cId="1413716845" sldId="262"/>
            <ac:spMk id="4" creationId="{515655FC-E32C-B991-260E-0D4FC82929C7}"/>
          </ac:spMkLst>
        </pc:spChg>
        <pc:spChg chg="add del">
          <ac:chgData name="Nitin Subramaniam" userId="3c710b6264fc446c" providerId="LiveId" clId="{927A4D22-20EC-4E41-89C5-5C64BFEF3025}" dt="2022-11-24T14:44:46.617" v="838" actId="26606"/>
          <ac:spMkLst>
            <pc:docMk/>
            <pc:sldMk cId="1413716845" sldId="262"/>
            <ac:spMk id="9" creationId="{AB20E7A4-EC2C-47C8-BE55-65771E3F2EDA}"/>
          </ac:spMkLst>
        </pc:spChg>
        <pc:spChg chg="add del">
          <ac:chgData name="Nitin Subramaniam" userId="3c710b6264fc446c" providerId="LiveId" clId="{927A4D22-20EC-4E41-89C5-5C64BFEF3025}" dt="2022-11-24T14:44:46.617" v="838" actId="26606"/>
          <ac:spMkLst>
            <pc:docMk/>
            <pc:sldMk cId="1413716845" sldId="262"/>
            <ac:spMk id="11" creationId="{1CF23DDA-0D09-4FE5-AE88-EBBE5E02467C}"/>
          </ac:spMkLst>
        </pc:spChg>
        <pc:graphicFrameChg chg="add del">
          <ac:chgData name="Nitin Subramaniam" userId="3c710b6264fc446c" providerId="LiveId" clId="{927A4D22-20EC-4E41-89C5-5C64BFEF3025}" dt="2022-11-24T14:44:43.198" v="836" actId="26606"/>
          <ac:graphicFrameMkLst>
            <pc:docMk/>
            <pc:sldMk cId="1413716845" sldId="262"/>
            <ac:graphicFrameMk id="5" creationId="{38B60C12-DFF0-350E-53CE-45FE201331C8}"/>
          </ac:graphicFrameMkLst>
        </pc:graphicFrameChg>
        <pc:graphicFrameChg chg="add del">
          <ac:chgData name="Nitin Subramaniam" userId="3c710b6264fc446c" providerId="LiveId" clId="{927A4D22-20EC-4E41-89C5-5C64BFEF3025}" dt="2022-11-24T14:44:46.617" v="838" actId="26606"/>
          <ac:graphicFrameMkLst>
            <pc:docMk/>
            <pc:sldMk cId="1413716845" sldId="262"/>
            <ac:graphicFrameMk id="7" creationId="{6301583D-67E9-A3AC-BA90-3A85C6595322}"/>
          </ac:graphicFrameMkLst>
        </pc:graphicFrameChg>
        <pc:graphicFrameChg chg="add mod">
          <ac:chgData name="Nitin Subramaniam" userId="3c710b6264fc446c" providerId="LiveId" clId="{927A4D22-20EC-4E41-89C5-5C64BFEF3025}" dt="2022-11-26T06:50:37.514" v="1757"/>
          <ac:graphicFrameMkLst>
            <pc:docMk/>
            <pc:sldMk cId="1413716845" sldId="262"/>
            <ac:graphicFrameMk id="15" creationId="{38B60C12-DFF0-350E-53CE-45FE201331C8}"/>
          </ac:graphicFrameMkLst>
        </pc:graphicFrameChg>
        <pc:cxnChg chg="add del">
          <ac:chgData name="Nitin Subramaniam" userId="3c710b6264fc446c" providerId="LiveId" clId="{927A4D22-20EC-4E41-89C5-5C64BFEF3025}" dt="2022-11-24T14:44:46.617" v="838" actId="26606"/>
          <ac:cxnSpMkLst>
            <pc:docMk/>
            <pc:sldMk cId="1413716845" sldId="262"/>
            <ac:cxnSpMk id="13" creationId="{1766FD2F-248A-4AA1-8078-E26D6E690BB9}"/>
          </ac:cxnSpMkLst>
        </pc:cxnChg>
      </pc:sldChg>
      <pc:sldChg chg="addSp delSp modSp new mod setBg">
        <pc:chgData name="Nitin Subramaniam" userId="3c710b6264fc446c" providerId="LiveId" clId="{927A4D22-20EC-4E41-89C5-5C64BFEF3025}" dt="2022-11-26T06:53:13.786" v="1781" actId="1076"/>
        <pc:sldMkLst>
          <pc:docMk/>
          <pc:sldMk cId="1764733932" sldId="263"/>
        </pc:sldMkLst>
        <pc:spChg chg="mod">
          <ac:chgData name="Nitin Subramaniam" userId="3c710b6264fc446c" providerId="LiveId" clId="{927A4D22-20EC-4E41-89C5-5C64BFEF3025}" dt="2022-11-24T14:47:17.324" v="1043" actId="26606"/>
          <ac:spMkLst>
            <pc:docMk/>
            <pc:sldMk cId="1764733932" sldId="263"/>
            <ac:spMk id="2" creationId="{76EAA402-F2A2-8890-03E3-EDD36274F294}"/>
          </ac:spMkLst>
        </pc:spChg>
        <pc:spChg chg="del mod">
          <ac:chgData name="Nitin Subramaniam" userId="3c710b6264fc446c" providerId="LiveId" clId="{927A4D22-20EC-4E41-89C5-5C64BFEF3025}" dt="2022-11-24T14:47:17.324" v="1043" actId="26606"/>
          <ac:spMkLst>
            <pc:docMk/>
            <pc:sldMk cId="1764733932" sldId="263"/>
            <ac:spMk id="3" creationId="{AF816BD7-4F86-6143-BDE9-022FBCFA3ECF}"/>
          </ac:spMkLst>
        </pc:spChg>
        <pc:spChg chg="add mod">
          <ac:chgData name="Nitin Subramaniam" userId="3c710b6264fc446c" providerId="LiveId" clId="{927A4D22-20EC-4E41-89C5-5C64BFEF3025}" dt="2022-11-26T06:52:34.875" v="1779" actId="1076"/>
          <ac:spMkLst>
            <pc:docMk/>
            <pc:sldMk cId="1764733932" sldId="263"/>
            <ac:spMk id="4" creationId="{744E731B-E993-3B3F-B9B7-65B53ED4EC0A}"/>
          </ac:spMkLst>
        </pc:spChg>
        <pc:spChg chg="add mod">
          <ac:chgData name="Nitin Subramaniam" userId="3c710b6264fc446c" providerId="LiveId" clId="{927A4D22-20EC-4E41-89C5-5C64BFEF3025}" dt="2022-11-26T06:53:13.786" v="1781" actId="1076"/>
          <ac:spMkLst>
            <pc:docMk/>
            <pc:sldMk cId="1764733932" sldId="263"/>
            <ac:spMk id="6" creationId="{AF341412-2077-69FA-6FC7-B39944821B8F}"/>
          </ac:spMkLst>
        </pc:spChg>
        <pc:spChg chg="add">
          <ac:chgData name="Nitin Subramaniam" userId="3c710b6264fc446c" providerId="LiveId" clId="{927A4D22-20EC-4E41-89C5-5C64BFEF3025}" dt="2022-11-24T14:47:17.324" v="1043" actId="26606"/>
          <ac:spMkLst>
            <pc:docMk/>
            <pc:sldMk cId="1764733932" sldId="263"/>
            <ac:spMk id="9" creationId="{3BEA1A24-9CA1-4513-A409-3AD90DB091F2}"/>
          </ac:spMkLst>
        </pc:spChg>
        <pc:graphicFrameChg chg="add mod">
          <ac:chgData name="Nitin Subramaniam" userId="3c710b6264fc446c" providerId="LiveId" clId="{927A4D22-20EC-4E41-89C5-5C64BFEF3025}" dt="2022-11-24T14:47:23.390" v="1044" actId="20577"/>
          <ac:graphicFrameMkLst>
            <pc:docMk/>
            <pc:sldMk cId="1764733932" sldId="263"/>
            <ac:graphicFrameMk id="5" creationId="{0163F4DB-14BF-134D-C60A-F64882DA8FBE}"/>
          </ac:graphicFrameMkLst>
        </pc:graphicFrameChg>
        <pc:cxnChg chg="add">
          <ac:chgData name="Nitin Subramaniam" userId="3c710b6264fc446c" providerId="LiveId" clId="{927A4D22-20EC-4E41-89C5-5C64BFEF3025}" dt="2022-11-24T14:47:17.324" v="1043" actId="26606"/>
          <ac:cxnSpMkLst>
            <pc:docMk/>
            <pc:sldMk cId="1764733932" sldId="263"/>
            <ac:cxnSpMk id="11" creationId="{3C0930BD-361E-4C4D-8B08-ED210DFA2D0A}"/>
          </ac:cxnSpMkLst>
        </pc:cxnChg>
      </pc:sldChg>
      <pc:sldChg chg="addSp delSp modSp new mod">
        <pc:chgData name="Nitin Subramaniam" userId="3c710b6264fc446c" providerId="LiveId" clId="{927A4D22-20EC-4E41-89C5-5C64BFEF3025}" dt="2022-11-26T06:54:39.868" v="1804" actId="1076"/>
        <pc:sldMkLst>
          <pc:docMk/>
          <pc:sldMk cId="1896096730" sldId="264"/>
        </pc:sldMkLst>
        <pc:spChg chg="mod">
          <ac:chgData name="Nitin Subramaniam" userId="3c710b6264fc446c" providerId="LiveId" clId="{927A4D22-20EC-4E41-89C5-5C64BFEF3025}" dt="2022-11-24T14:47:50.901" v="1107" actId="20577"/>
          <ac:spMkLst>
            <pc:docMk/>
            <pc:sldMk cId="1896096730" sldId="264"/>
            <ac:spMk id="2" creationId="{AE26486F-7779-C7F9-7FC4-49E94F454381}"/>
          </ac:spMkLst>
        </pc:spChg>
        <pc:spChg chg="add mod">
          <ac:chgData name="Nitin Subramaniam" userId="3c710b6264fc446c" providerId="LiveId" clId="{927A4D22-20EC-4E41-89C5-5C64BFEF3025}" dt="2022-11-26T06:54:39.868" v="1804" actId="1076"/>
          <ac:spMkLst>
            <pc:docMk/>
            <pc:sldMk cId="1896096730" sldId="264"/>
            <ac:spMk id="3" creationId="{8F5E7780-67C6-DA9E-F3AF-0F855AFD9BF1}"/>
          </ac:spMkLst>
        </pc:spChg>
        <pc:spChg chg="del mod">
          <ac:chgData name="Nitin Subramaniam" userId="3c710b6264fc446c" providerId="LiveId" clId="{927A4D22-20EC-4E41-89C5-5C64BFEF3025}" dt="2022-11-24T14:54:29.989" v="1352" actId="26606"/>
          <ac:spMkLst>
            <pc:docMk/>
            <pc:sldMk cId="1896096730" sldId="264"/>
            <ac:spMk id="3" creationId="{D3B6BAB7-1BC5-8098-E15D-927E56699FB0}"/>
          </ac:spMkLst>
        </pc:spChg>
        <pc:spChg chg="add mod">
          <ac:chgData name="Nitin Subramaniam" userId="3c710b6264fc446c" providerId="LiveId" clId="{927A4D22-20EC-4E41-89C5-5C64BFEF3025}" dt="2022-11-24T15:09:38.191" v="1577" actId="1076"/>
          <ac:spMkLst>
            <pc:docMk/>
            <pc:sldMk cId="1896096730" sldId="264"/>
            <ac:spMk id="7" creationId="{AF739709-0D78-96D5-742F-A5F64DC24072}"/>
          </ac:spMkLst>
        </pc:spChg>
        <pc:graphicFrameChg chg="add">
          <ac:chgData name="Nitin Subramaniam" userId="3c710b6264fc446c" providerId="LiveId" clId="{927A4D22-20EC-4E41-89C5-5C64BFEF3025}" dt="2022-11-24T14:54:29.989" v="1352" actId="26606"/>
          <ac:graphicFrameMkLst>
            <pc:docMk/>
            <pc:sldMk cId="1896096730" sldId="264"/>
            <ac:graphicFrameMk id="6" creationId="{E1F1889C-A9A4-A045-73F6-5EACD9F05E19}"/>
          </ac:graphicFrameMkLst>
        </pc:graphicFrameChg>
        <pc:picChg chg="add mod">
          <ac:chgData name="Nitin Subramaniam" userId="3c710b6264fc446c" providerId="LiveId" clId="{927A4D22-20EC-4E41-89C5-5C64BFEF3025}" dt="2022-11-24T14:52:50.943" v="1351" actId="1076"/>
          <ac:picMkLst>
            <pc:docMk/>
            <pc:sldMk cId="1896096730" sldId="264"/>
            <ac:picMk id="4" creationId="{326A7AD7-9DBA-6181-3E99-F511693E4541}"/>
          </ac:picMkLst>
        </pc:picChg>
      </pc:sldChg>
      <pc:sldChg chg="addSp delSp modSp new mod setBg">
        <pc:chgData name="Nitin Subramaniam" userId="3c710b6264fc446c" providerId="LiveId" clId="{927A4D22-20EC-4E41-89C5-5C64BFEF3025}" dt="2022-11-26T06:55:03.572" v="1807" actId="1076"/>
        <pc:sldMkLst>
          <pc:docMk/>
          <pc:sldMk cId="3221444969" sldId="265"/>
        </pc:sldMkLst>
        <pc:spChg chg="mod">
          <ac:chgData name="Nitin Subramaniam" userId="3c710b6264fc446c" providerId="LiveId" clId="{927A4D22-20EC-4E41-89C5-5C64BFEF3025}" dt="2022-11-24T14:59:50.410" v="1504" actId="26606"/>
          <ac:spMkLst>
            <pc:docMk/>
            <pc:sldMk cId="3221444969" sldId="265"/>
            <ac:spMk id="2" creationId="{410CE76F-CCD7-9BC1-0304-7938E40A4472}"/>
          </ac:spMkLst>
        </pc:spChg>
        <pc:spChg chg="del mod">
          <ac:chgData name="Nitin Subramaniam" userId="3c710b6264fc446c" providerId="LiveId" clId="{927A4D22-20EC-4E41-89C5-5C64BFEF3025}" dt="2022-11-24T14:59:50.410" v="1504" actId="26606"/>
          <ac:spMkLst>
            <pc:docMk/>
            <pc:sldMk cId="3221444969" sldId="265"/>
            <ac:spMk id="3" creationId="{F79871E4-41F1-7669-FE53-39406DF3CBE3}"/>
          </ac:spMkLst>
        </pc:spChg>
        <pc:spChg chg="add mod">
          <ac:chgData name="Nitin Subramaniam" userId="3c710b6264fc446c" providerId="LiveId" clId="{927A4D22-20EC-4E41-89C5-5C64BFEF3025}" dt="2022-11-26T06:55:03.572" v="1807" actId="1076"/>
          <ac:spMkLst>
            <pc:docMk/>
            <pc:sldMk cId="3221444969" sldId="265"/>
            <ac:spMk id="4" creationId="{8E8F80F5-8B17-2A71-2229-A6CCED0933B6}"/>
          </ac:spMkLst>
        </pc:spChg>
        <pc:spChg chg="add">
          <ac:chgData name="Nitin Subramaniam" userId="3c710b6264fc446c" providerId="LiveId" clId="{927A4D22-20EC-4E41-89C5-5C64BFEF3025}" dt="2022-11-24T14:59:50.410" v="1504" actId="26606"/>
          <ac:spMkLst>
            <pc:docMk/>
            <pc:sldMk cId="3221444969" sldId="265"/>
            <ac:spMk id="9" creationId="{AB20E7A4-EC2C-47C8-BE55-65771E3F2EDA}"/>
          </ac:spMkLst>
        </pc:spChg>
        <pc:graphicFrameChg chg="add">
          <ac:chgData name="Nitin Subramaniam" userId="3c710b6264fc446c" providerId="LiveId" clId="{927A4D22-20EC-4E41-89C5-5C64BFEF3025}" dt="2022-11-24T14:59:50.410" v="1504" actId="26606"/>
          <ac:graphicFrameMkLst>
            <pc:docMk/>
            <pc:sldMk cId="3221444969" sldId="265"/>
            <ac:graphicFrameMk id="5" creationId="{10DEF76C-C35A-D58E-F29E-496CC0C5A8A4}"/>
          </ac:graphicFrameMkLst>
        </pc:graphicFrameChg>
        <pc:cxnChg chg="add">
          <ac:chgData name="Nitin Subramaniam" userId="3c710b6264fc446c" providerId="LiveId" clId="{927A4D22-20EC-4E41-89C5-5C64BFEF3025}" dt="2022-11-24T14:59:50.410" v="1504" actId="26606"/>
          <ac:cxnSpMkLst>
            <pc:docMk/>
            <pc:sldMk cId="3221444969" sldId="265"/>
            <ac:cxnSpMk id="11" creationId="{1766FD2F-248A-4AA1-8078-E26D6E690BB9}"/>
          </ac:cxnSpMkLst>
        </pc:cxnChg>
      </pc:sldChg>
      <pc:sldChg chg="addSp delSp modSp new mod setBg">
        <pc:chgData name="Nitin Subramaniam" userId="3c710b6264fc446c" providerId="LiveId" clId="{927A4D22-20EC-4E41-89C5-5C64BFEF3025}" dt="2022-11-24T15:04:59.819" v="1556" actId="26606"/>
        <pc:sldMkLst>
          <pc:docMk/>
          <pc:sldMk cId="3325673330" sldId="266"/>
        </pc:sldMkLst>
        <pc:spChg chg="mod">
          <ac:chgData name="Nitin Subramaniam" userId="3c710b6264fc446c" providerId="LiveId" clId="{927A4D22-20EC-4E41-89C5-5C64BFEF3025}" dt="2022-11-24T15:04:59.819" v="1556" actId="26606"/>
          <ac:spMkLst>
            <pc:docMk/>
            <pc:sldMk cId="3325673330" sldId="266"/>
            <ac:spMk id="2" creationId="{4551E9A6-35BD-30EA-E000-DB3895A5CC0C}"/>
          </ac:spMkLst>
        </pc:spChg>
        <pc:spChg chg="mod">
          <ac:chgData name="Nitin Subramaniam" userId="3c710b6264fc446c" providerId="LiveId" clId="{927A4D22-20EC-4E41-89C5-5C64BFEF3025}" dt="2022-11-24T15:04:59.819" v="1556" actId="26606"/>
          <ac:spMkLst>
            <pc:docMk/>
            <pc:sldMk cId="3325673330" sldId="266"/>
            <ac:spMk id="3" creationId="{5D38BAB3-3550-6869-A700-AC571D071D9B}"/>
          </ac:spMkLst>
        </pc:spChg>
        <pc:spChg chg="add del">
          <ac:chgData name="Nitin Subramaniam" userId="3c710b6264fc446c" providerId="LiveId" clId="{927A4D22-20EC-4E41-89C5-5C64BFEF3025}" dt="2022-11-24T15:02:07.014" v="1531" actId="26606"/>
          <ac:spMkLst>
            <pc:docMk/>
            <pc:sldMk cId="3325673330" sldId="266"/>
            <ac:spMk id="8" creationId="{54F20867-41B0-484D-9DA7-0FC742D31A4D}"/>
          </ac:spMkLst>
        </pc:spChg>
        <pc:spChg chg="add del">
          <ac:chgData name="Nitin Subramaniam" userId="3c710b6264fc446c" providerId="LiveId" clId="{927A4D22-20EC-4E41-89C5-5C64BFEF3025}" dt="2022-11-24T15:02:07.014" v="1531" actId="26606"/>
          <ac:spMkLst>
            <pc:docMk/>
            <pc:sldMk cId="3325673330" sldId="266"/>
            <ac:spMk id="10" creationId="{E37FD100-AD6C-4FB9-B662-CC1C2F00060C}"/>
          </ac:spMkLst>
        </pc:spChg>
        <pc:spChg chg="add del">
          <ac:chgData name="Nitin Subramaniam" userId="3c710b6264fc446c" providerId="LiveId" clId="{927A4D22-20EC-4E41-89C5-5C64BFEF3025}" dt="2022-11-24T15:02:15.084" v="1533" actId="26606"/>
          <ac:spMkLst>
            <pc:docMk/>
            <pc:sldMk cId="3325673330" sldId="266"/>
            <ac:spMk id="15" creationId="{3BEA1A24-9CA1-4513-A409-3AD90DB091F2}"/>
          </ac:spMkLst>
        </pc:spChg>
        <pc:spChg chg="add del">
          <ac:chgData name="Nitin Subramaniam" userId="3c710b6264fc446c" providerId="LiveId" clId="{927A4D22-20EC-4E41-89C5-5C64BFEF3025}" dt="2022-11-24T15:02:15.084" v="1533" actId="26606"/>
          <ac:spMkLst>
            <pc:docMk/>
            <pc:sldMk cId="3325673330" sldId="266"/>
            <ac:spMk id="16" creationId="{D614C296-26CB-43B0-9404-D05FF687A65C}"/>
          </ac:spMkLst>
        </pc:spChg>
        <pc:spChg chg="add del">
          <ac:chgData name="Nitin Subramaniam" userId="3c710b6264fc446c" providerId="LiveId" clId="{927A4D22-20EC-4E41-89C5-5C64BFEF3025}" dt="2022-11-24T15:02:15.084" v="1533" actId="26606"/>
          <ac:spMkLst>
            <pc:docMk/>
            <pc:sldMk cId="3325673330" sldId="266"/>
            <ac:spMk id="17" creationId="{76F4C24C-DC25-49C1-9509-3F5694D0DA61}"/>
          </ac:spMkLst>
        </pc:spChg>
        <pc:spChg chg="add del">
          <ac:chgData name="Nitin Subramaniam" userId="3c710b6264fc446c" providerId="LiveId" clId="{927A4D22-20EC-4E41-89C5-5C64BFEF3025}" dt="2022-11-24T15:04:59.819" v="1556" actId="26606"/>
          <ac:spMkLst>
            <pc:docMk/>
            <pc:sldMk cId="3325673330" sldId="266"/>
            <ac:spMk id="19" creationId="{AB20E7A4-EC2C-47C8-BE55-65771E3F2EDA}"/>
          </ac:spMkLst>
        </pc:spChg>
        <pc:spChg chg="add del">
          <ac:chgData name="Nitin Subramaniam" userId="3c710b6264fc446c" providerId="LiveId" clId="{927A4D22-20EC-4E41-89C5-5C64BFEF3025}" dt="2022-11-24T15:04:59.819" v="1556" actId="26606"/>
          <ac:spMkLst>
            <pc:docMk/>
            <pc:sldMk cId="3325673330" sldId="266"/>
            <ac:spMk id="20" creationId="{1CF23DDA-0D09-4FE5-AE88-EBBE5E02467C}"/>
          </ac:spMkLst>
        </pc:spChg>
        <pc:spChg chg="add del">
          <ac:chgData name="Nitin Subramaniam" userId="3c710b6264fc446c" providerId="LiveId" clId="{927A4D22-20EC-4E41-89C5-5C64BFEF3025}" dt="2022-11-24T15:04:59.819" v="1556" actId="26606"/>
          <ac:spMkLst>
            <pc:docMk/>
            <pc:sldMk cId="3325673330" sldId="266"/>
            <ac:spMk id="26" creationId="{3BEA1A24-9CA1-4513-A409-3AD90DB091F2}"/>
          </ac:spMkLst>
        </pc:spChg>
        <pc:spChg chg="add del">
          <ac:chgData name="Nitin Subramaniam" userId="3c710b6264fc446c" providerId="LiveId" clId="{927A4D22-20EC-4E41-89C5-5C64BFEF3025}" dt="2022-11-24T15:04:59.819" v="1556" actId="26606"/>
          <ac:spMkLst>
            <pc:docMk/>
            <pc:sldMk cId="3325673330" sldId="266"/>
            <ac:spMk id="28" creationId="{D614C296-26CB-43B0-9404-D05FF687A65C}"/>
          </ac:spMkLst>
        </pc:spChg>
        <pc:spChg chg="add del">
          <ac:chgData name="Nitin Subramaniam" userId="3c710b6264fc446c" providerId="LiveId" clId="{927A4D22-20EC-4E41-89C5-5C64BFEF3025}" dt="2022-11-24T15:04:59.819" v="1556" actId="26606"/>
          <ac:spMkLst>
            <pc:docMk/>
            <pc:sldMk cId="3325673330" sldId="266"/>
            <ac:spMk id="30" creationId="{76F4C24C-DC25-49C1-9509-3F5694D0DA61}"/>
          </ac:spMkLst>
        </pc:spChg>
        <pc:cxnChg chg="add del">
          <ac:chgData name="Nitin Subramaniam" userId="3c710b6264fc446c" providerId="LiveId" clId="{927A4D22-20EC-4E41-89C5-5C64BFEF3025}" dt="2022-11-24T15:02:07.014" v="1531" actId="26606"/>
          <ac:cxnSpMkLst>
            <pc:docMk/>
            <pc:sldMk cId="3325673330" sldId="266"/>
            <ac:cxnSpMk id="12" creationId="{D0249902-6C42-4139-A46F-ADF022B8C1C3}"/>
          </ac:cxnSpMkLst>
        </pc:cxnChg>
        <pc:cxnChg chg="add del">
          <ac:chgData name="Nitin Subramaniam" userId="3c710b6264fc446c" providerId="LiveId" clId="{927A4D22-20EC-4E41-89C5-5C64BFEF3025}" dt="2022-11-24T15:02:15.084" v="1533" actId="26606"/>
          <ac:cxnSpMkLst>
            <pc:docMk/>
            <pc:sldMk cId="3325673330" sldId="266"/>
            <ac:cxnSpMk id="14" creationId="{3C0930BD-361E-4C4D-8B08-ED210DFA2D0A}"/>
          </ac:cxnSpMkLst>
        </pc:cxnChg>
        <pc:cxnChg chg="add del">
          <ac:chgData name="Nitin Subramaniam" userId="3c710b6264fc446c" providerId="LiveId" clId="{927A4D22-20EC-4E41-89C5-5C64BFEF3025}" dt="2022-11-24T15:04:59.819" v="1556" actId="26606"/>
          <ac:cxnSpMkLst>
            <pc:docMk/>
            <pc:sldMk cId="3325673330" sldId="266"/>
            <ac:cxnSpMk id="21" creationId="{1766FD2F-248A-4AA1-8078-E26D6E690BB9}"/>
          </ac:cxnSpMkLst>
        </pc:cxnChg>
        <pc:cxnChg chg="add del">
          <ac:chgData name="Nitin Subramaniam" userId="3c710b6264fc446c" providerId="LiveId" clId="{927A4D22-20EC-4E41-89C5-5C64BFEF3025}" dt="2022-11-24T15:04:59.819" v="1556" actId="26606"/>
          <ac:cxnSpMkLst>
            <pc:docMk/>
            <pc:sldMk cId="3325673330" sldId="266"/>
            <ac:cxnSpMk id="32" creationId="{3C0930BD-361E-4C4D-8B08-ED210DFA2D0A}"/>
          </ac:cxnSpMkLst>
        </pc:cxnChg>
      </pc:sldChg>
      <pc:sldChg chg="new del">
        <pc:chgData name="Nitin Subramaniam" userId="3c710b6264fc446c" providerId="LiveId" clId="{927A4D22-20EC-4E41-89C5-5C64BFEF3025}" dt="2022-11-24T15:05:19.434" v="1558" actId="680"/>
        <pc:sldMkLst>
          <pc:docMk/>
          <pc:sldMk cId="1042796711" sldId="267"/>
        </pc:sldMkLst>
      </pc:sldChg>
      <pc:sldChg chg="addSp delSp modSp new mod setBg">
        <pc:chgData name="Nitin Subramaniam" userId="3c710b6264fc446c" providerId="LiveId" clId="{927A4D22-20EC-4E41-89C5-5C64BFEF3025}" dt="2022-11-24T15:06:02.922" v="1573" actId="26606"/>
        <pc:sldMkLst>
          <pc:docMk/>
          <pc:sldMk cId="1227056667" sldId="267"/>
        </pc:sldMkLst>
        <pc:spChg chg="add mod">
          <ac:chgData name="Nitin Subramaniam" userId="3c710b6264fc446c" providerId="LiveId" clId="{927A4D22-20EC-4E41-89C5-5C64BFEF3025}" dt="2022-11-24T15:06:02.922" v="1573" actId="26606"/>
          <ac:spMkLst>
            <pc:docMk/>
            <pc:sldMk cId="1227056667" sldId="267"/>
            <ac:spMk id="2" creationId="{F7347AE2-7E98-529E-2293-AA749965AF98}"/>
          </ac:spMkLst>
        </pc:spChg>
        <pc:spChg chg="add">
          <ac:chgData name="Nitin Subramaniam" userId="3c710b6264fc446c" providerId="LiveId" clId="{927A4D22-20EC-4E41-89C5-5C64BFEF3025}" dt="2022-11-24T15:06:02.922" v="1573" actId="26606"/>
          <ac:spMkLst>
            <pc:docMk/>
            <pc:sldMk cId="1227056667" sldId="267"/>
            <ac:spMk id="7" creationId="{5CD60141-EEBD-4EC1-8E34-0344C16A18A2}"/>
          </ac:spMkLst>
        </pc:spChg>
        <pc:spChg chg="add del">
          <ac:chgData name="Nitin Subramaniam" userId="3c710b6264fc446c" providerId="LiveId" clId="{927A4D22-20EC-4E41-89C5-5C64BFEF3025}" dt="2022-11-24T15:06:02.906" v="1572" actId="26606"/>
          <ac:spMkLst>
            <pc:docMk/>
            <pc:sldMk cId="1227056667" sldId="267"/>
            <ac:spMk id="8" creationId="{5CD60141-EEBD-4EC1-8E34-0344C16A18A2}"/>
          </ac:spMkLst>
        </pc:spChg>
        <pc:spChg chg="add">
          <ac:chgData name="Nitin Subramaniam" userId="3c710b6264fc446c" providerId="LiveId" clId="{927A4D22-20EC-4E41-89C5-5C64BFEF3025}" dt="2022-11-24T15:06:02.922" v="1573" actId="26606"/>
          <ac:spMkLst>
            <pc:docMk/>
            <pc:sldMk cId="1227056667" sldId="267"/>
            <ac:spMk id="11" creationId="{70105F5E-5B61-4F51-927C-5B28DB7DD9BB}"/>
          </ac:spMkLst>
        </pc:spChg>
        <pc:spChg chg="add del">
          <ac:chgData name="Nitin Subramaniam" userId="3c710b6264fc446c" providerId="LiveId" clId="{927A4D22-20EC-4E41-89C5-5C64BFEF3025}" dt="2022-11-24T15:06:02.906" v="1572" actId="26606"/>
          <ac:spMkLst>
            <pc:docMk/>
            <pc:sldMk cId="1227056667" sldId="267"/>
            <ac:spMk id="12" creationId="{4E5B79A0-69AD-4CBD-897F-32C7A2BA2FBB}"/>
          </ac:spMkLst>
        </pc:spChg>
        <pc:spChg chg="add">
          <ac:chgData name="Nitin Subramaniam" userId="3c710b6264fc446c" providerId="LiveId" clId="{927A4D22-20EC-4E41-89C5-5C64BFEF3025}" dt="2022-11-24T15:06:02.922" v="1573" actId="26606"/>
          <ac:spMkLst>
            <pc:docMk/>
            <pc:sldMk cId="1227056667" sldId="267"/>
            <ac:spMk id="13" creationId="{713A5A79-79D2-4D9D-A36A-2291A248016B}"/>
          </ac:spMkLst>
        </pc:spChg>
        <pc:spChg chg="add del">
          <ac:chgData name="Nitin Subramaniam" userId="3c710b6264fc446c" providerId="LiveId" clId="{927A4D22-20EC-4E41-89C5-5C64BFEF3025}" dt="2022-11-24T15:06:02.906" v="1572" actId="26606"/>
          <ac:spMkLst>
            <pc:docMk/>
            <pc:sldMk cId="1227056667" sldId="267"/>
            <ac:spMk id="14" creationId="{7C2F33EB-E7CB-4EE9-BBBF-D632F5C00EAE}"/>
          </ac:spMkLst>
        </pc:spChg>
        <pc:spChg chg="add del">
          <ac:chgData name="Nitin Subramaniam" userId="3c710b6264fc446c" providerId="LiveId" clId="{927A4D22-20EC-4E41-89C5-5C64BFEF3025}" dt="2022-11-24T15:06:02.906" v="1572" actId="26606"/>
          <ac:spMkLst>
            <pc:docMk/>
            <pc:sldMk cId="1227056667" sldId="267"/>
            <ac:spMk id="16" creationId="{D5D12016-6EE5-4F4A-BC99-A56493E60F06}"/>
          </ac:spMkLst>
        </pc:spChg>
        <pc:spChg chg="add del">
          <ac:chgData name="Nitin Subramaniam" userId="3c710b6264fc446c" providerId="LiveId" clId="{927A4D22-20EC-4E41-89C5-5C64BFEF3025}" dt="2022-11-24T15:06:02.906" v="1572" actId="26606"/>
          <ac:spMkLst>
            <pc:docMk/>
            <pc:sldMk cId="1227056667" sldId="267"/>
            <ac:spMk id="18" creationId="{74270B3E-3C96-4381-9F21-EC83F1E1A0FD}"/>
          </ac:spMkLst>
        </pc:spChg>
        <pc:picChg chg="add del">
          <ac:chgData name="Nitin Subramaniam" userId="3c710b6264fc446c" providerId="LiveId" clId="{927A4D22-20EC-4E41-89C5-5C64BFEF3025}" dt="2022-11-24T15:06:02.906" v="1572" actId="26606"/>
          <ac:picMkLst>
            <pc:docMk/>
            <pc:sldMk cId="1227056667" sldId="267"/>
            <ac:picMk id="4" creationId="{20D2D9EE-B474-9AE5-4084-3B73230CFE54}"/>
          </ac:picMkLst>
        </pc:picChg>
        <pc:cxnChg chg="add">
          <ac:chgData name="Nitin Subramaniam" userId="3c710b6264fc446c" providerId="LiveId" clId="{927A4D22-20EC-4E41-89C5-5C64BFEF3025}" dt="2022-11-24T15:06:02.922" v="1573" actId="26606"/>
          <ac:cxnSpMkLst>
            <pc:docMk/>
            <pc:sldMk cId="1227056667" sldId="267"/>
            <ac:cxnSpMk id="9" creationId="{4C75A547-BCD1-42BE-966E-53CA0AB93165}"/>
          </ac:cxnSpMkLst>
        </pc:cxnChg>
        <pc:cxnChg chg="add del">
          <ac:chgData name="Nitin Subramaniam" userId="3c710b6264fc446c" providerId="LiveId" clId="{927A4D22-20EC-4E41-89C5-5C64BFEF3025}" dt="2022-11-24T15:06:02.906" v="1572" actId="26606"/>
          <ac:cxnSpMkLst>
            <pc:docMk/>
            <pc:sldMk cId="1227056667" sldId="267"/>
            <ac:cxnSpMk id="10" creationId="{4C75A547-BCD1-42BE-966E-53CA0AB93165}"/>
          </ac:cxnSpMkLst>
        </pc:cxnChg>
        <pc:cxnChg chg="add">
          <ac:chgData name="Nitin Subramaniam" userId="3c710b6264fc446c" providerId="LiveId" clId="{927A4D22-20EC-4E41-89C5-5C64BFEF3025}" dt="2022-11-24T15:06:02.922" v="1573" actId="26606"/>
          <ac:cxnSpMkLst>
            <pc:docMk/>
            <pc:sldMk cId="1227056667" sldId="267"/>
            <ac:cxnSpMk id="15" creationId="{336FDCA7-0AF2-4082-9481-EF2C115F22A4}"/>
          </ac:cxnSpMkLst>
        </pc:cxnChg>
        <pc:cxnChg chg="add del">
          <ac:chgData name="Nitin Subramaniam" userId="3c710b6264fc446c" providerId="LiveId" clId="{927A4D22-20EC-4E41-89C5-5C64BFEF3025}" dt="2022-11-24T15:06:02.906" v="1572" actId="26606"/>
          <ac:cxnSpMkLst>
            <pc:docMk/>
            <pc:sldMk cId="1227056667" sldId="267"/>
            <ac:cxnSpMk id="20" creationId="{071DF4C0-7A22-4E59-9E9C-BD2E245364DD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254423824794548"/>
          <c:y val="0.11504187893156077"/>
          <c:w val="0.71602512119615735"/>
          <c:h val="0.4837875767328001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ln w="38100" cap="rnd">
              <a:solidFill>
                <a:srgbClr val="46476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6476C"/>
              </a:solidFill>
              <a:ln w="9525">
                <a:solidFill>
                  <a:srgbClr val="999ABD"/>
                </a:solidFill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404040"/>
                    </a:solidFill>
                    <a:latin typeface="Dubai" panose="020B0503030403030204" pitchFamily="34" charset="-78"/>
                    <a:ea typeface="+mn-ea"/>
                    <a:cs typeface="Dubai" panose="020B0503030403030204" pitchFamily="34" charset="-78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30000000000</c:v>
                </c:pt>
                <c:pt idx="1">
                  <c:v>30000000000</c:v>
                </c:pt>
                <c:pt idx="2">
                  <c:v>30000000000</c:v>
                </c:pt>
                <c:pt idx="3" formatCode="#,##0">
                  <c:v>39000000000</c:v>
                </c:pt>
                <c:pt idx="4" formatCode="#,##0">
                  <c:v>31627797913</c:v>
                </c:pt>
                <c:pt idx="5" formatCode="#,##0">
                  <c:v>38832515901</c:v>
                </c:pt>
                <c:pt idx="6" formatCode="#,##0">
                  <c:v>39173963574</c:v>
                </c:pt>
                <c:pt idx="7" formatCode="#,##0">
                  <c:v>41188780386</c:v>
                </c:pt>
                <c:pt idx="8" formatCode="#,##0">
                  <c:v>34173104771</c:v>
                </c:pt>
                <c:pt idx="9" formatCode="#,##0">
                  <c:v>38421265349</c:v>
                </c:pt>
                <c:pt idx="10" formatCode="#,##0">
                  <c:v>31046167062</c:v>
                </c:pt>
                <c:pt idx="11" formatCode="#,##0">
                  <c:v>39244572093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DF-47F0-AC76-B5DC9DC515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ln w="38100" cap="rnd">
              <a:solidFill>
                <a:srgbClr val="999A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99ABD"/>
              </a:solidFill>
              <a:ln w="9525">
                <a:solidFill>
                  <a:srgbClr val="545582"/>
                </a:solidFill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404040"/>
                    </a:solidFill>
                    <a:latin typeface="Dubai" panose="020B0503030403030204" pitchFamily="34" charset="-78"/>
                    <a:ea typeface="+mn-ea"/>
                    <a:cs typeface="Dubai" panose="020B0503030403030204" pitchFamily="34" charset="-78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#,##0</c:formatCode>
                <c:ptCount val="12"/>
                <c:pt idx="0">
                  <c:v>39245469548</c:v>
                </c:pt>
                <c:pt idx="1">
                  <c:v>36040295436</c:v>
                </c:pt>
                <c:pt idx="2">
                  <c:v>40343285936</c:v>
                </c:pt>
                <c:pt idx="3">
                  <c:v>39227539004</c:v>
                </c:pt>
                <c:pt idx="4">
                  <c:v>43107487313</c:v>
                </c:pt>
                <c:pt idx="5">
                  <c:v>37494707514</c:v>
                </c:pt>
                <c:pt idx="6">
                  <c:v>41839381359</c:v>
                </c:pt>
                <c:pt idx="7">
                  <c:v>44136438117</c:v>
                </c:pt>
                <c:pt idx="8">
                  <c:v>39400963626</c:v>
                </c:pt>
                <c:pt idx="9">
                  <c:v>44432822287</c:v>
                </c:pt>
                <c:pt idx="10">
                  <c:v>44210873281</c:v>
                </c:pt>
                <c:pt idx="11">
                  <c:v>43274429036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DF-47F0-AC76-B5DC9DC515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196208"/>
        <c:axId val="252406720"/>
      </c:lineChart>
      <c:catAx>
        <c:axId val="7819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sq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404040"/>
                </a:solidFill>
                <a:latin typeface="Dubai" panose="020B0503030403030204" pitchFamily="34" charset="-78"/>
                <a:ea typeface="+mn-ea"/>
                <a:cs typeface="Dubai" panose="020B0503030403030204" pitchFamily="34" charset="-78"/>
              </a:defRPr>
            </a:pPr>
            <a:endParaRPr lang="en-US"/>
          </a:p>
        </c:txPr>
        <c:crossAx val="252406720"/>
        <c:crosses val="autoZero"/>
        <c:auto val="1"/>
        <c:lblAlgn val="ctr"/>
        <c:lblOffset val="100"/>
        <c:noMultiLvlLbl val="0"/>
      </c:catAx>
      <c:valAx>
        <c:axId val="2524067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404040"/>
                </a:solidFill>
                <a:latin typeface="Dubai" panose="020B0503030403030204" pitchFamily="34" charset="-78"/>
                <a:ea typeface="+mn-ea"/>
                <a:cs typeface="Dubai" panose="020B0503030403030204" pitchFamily="34" charset="-78"/>
              </a:defRPr>
            </a:pPr>
            <a:endParaRPr lang="en-US"/>
          </a:p>
        </c:txPr>
        <c:crossAx val="78196208"/>
        <c:crosses val="autoZero"/>
        <c:crossBetween val="between"/>
        <c:majorUnit val="15000000000"/>
        <c:dispUnits>
          <c:builtInUnit val="billions"/>
          <c:dispUnitsLbl>
            <c:layout>
              <c:manualLayout>
                <c:xMode val="edge"/>
                <c:yMode val="edge"/>
                <c:x val="9.4208374236083248E-2"/>
                <c:y val="0.39944329033476478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rgbClr val="404040"/>
                      </a:solidFill>
                      <a:latin typeface="Dubai" panose="020B0503030403030204" pitchFamily="34" charset="-78"/>
                      <a:ea typeface="+mn-ea"/>
                      <a:cs typeface="Dubai" panose="020B0503030403030204" pitchFamily="34" charset="-78"/>
                    </a:defRPr>
                  </a:pPr>
                  <a:r>
                    <a:rPr lang="en-US"/>
                    <a:t>billion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404040"/>
                    </a:solidFill>
                    <a:latin typeface="Dubai" panose="020B0503030403030204" pitchFamily="34" charset="-78"/>
                    <a:ea typeface="+mn-ea"/>
                    <a:cs typeface="Dubai" panose="020B0503030403030204" pitchFamily="34" charset="-78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831581542906854"/>
          <c:y val="0.78469787415734027"/>
          <c:w val="0.60336836914186287"/>
          <c:h val="0.215302125842659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404040"/>
              </a:solidFill>
              <a:latin typeface="Dubai" panose="020B0503030403030204" pitchFamily="34" charset="-78"/>
              <a:ea typeface="+mn-ea"/>
              <a:cs typeface="Dubai" panose="020B0503030403030204" pitchFamily="34" charset="-78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rgbClr val="404040"/>
          </a:solidFill>
          <a:latin typeface="Dubai" panose="020B0503030403030204" pitchFamily="34" charset="-78"/>
          <a:cs typeface="Dubai" panose="020B0503030403030204" pitchFamily="34" charset="-78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6988DA-D6FF-459E-9E7C-36258CE67DD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93ADEB-B143-4946-9AD8-E8A30C79B367}">
      <dgm:prSet/>
      <dgm:spPr/>
      <dgm:t>
        <a:bodyPr/>
        <a:lstStyle/>
        <a:p>
          <a:r>
            <a:rPr lang="en-US"/>
            <a:t>Airports are more interconnected</a:t>
          </a:r>
        </a:p>
      </dgm:t>
    </dgm:pt>
    <dgm:pt modelId="{8112DC2C-A6DA-4855-8481-F0FF7E0B413C}" type="parTrans" cxnId="{D6B68B70-2961-4ABC-8282-A6F3F6AEB05A}">
      <dgm:prSet/>
      <dgm:spPr/>
      <dgm:t>
        <a:bodyPr/>
        <a:lstStyle/>
        <a:p>
          <a:endParaRPr lang="en-US"/>
        </a:p>
      </dgm:t>
    </dgm:pt>
    <dgm:pt modelId="{24D551ED-45BA-4D6B-9884-322FB7CE3347}" type="sibTrans" cxnId="{D6B68B70-2961-4ABC-8282-A6F3F6AEB05A}">
      <dgm:prSet/>
      <dgm:spPr/>
      <dgm:t>
        <a:bodyPr/>
        <a:lstStyle/>
        <a:p>
          <a:endParaRPr lang="en-US"/>
        </a:p>
      </dgm:t>
    </dgm:pt>
    <dgm:pt modelId="{0DD5DAF4-99E6-40EE-8AA3-9B3D17B8507F}">
      <dgm:prSet/>
      <dgm:spPr/>
      <dgm:t>
        <a:bodyPr/>
        <a:lstStyle/>
        <a:p>
          <a:r>
            <a:rPr lang="en-US"/>
            <a:t>More susceptible to cyber attacks</a:t>
          </a:r>
        </a:p>
      </dgm:t>
    </dgm:pt>
    <dgm:pt modelId="{373B7F6A-BFAB-4CCA-86A9-9106C7A3548B}" type="parTrans" cxnId="{E013BDD8-8D25-463D-A3BB-5D187E061AA6}">
      <dgm:prSet/>
      <dgm:spPr/>
      <dgm:t>
        <a:bodyPr/>
        <a:lstStyle/>
        <a:p>
          <a:endParaRPr lang="en-US"/>
        </a:p>
      </dgm:t>
    </dgm:pt>
    <dgm:pt modelId="{EA85D805-8847-40C2-93FF-9834E5157CE6}" type="sibTrans" cxnId="{E013BDD8-8D25-463D-A3BB-5D187E061AA6}">
      <dgm:prSet/>
      <dgm:spPr/>
      <dgm:t>
        <a:bodyPr/>
        <a:lstStyle/>
        <a:p>
          <a:endParaRPr lang="en-US"/>
        </a:p>
      </dgm:t>
    </dgm:pt>
    <dgm:pt modelId="{26B17189-1D90-4BAD-BD95-FBD1233D7BB1}">
      <dgm:prSet/>
      <dgm:spPr/>
      <dgm:t>
        <a:bodyPr/>
        <a:lstStyle/>
        <a:p>
          <a:r>
            <a:rPr lang="en-US"/>
            <a:t>Information sharing</a:t>
          </a:r>
        </a:p>
      </dgm:t>
    </dgm:pt>
    <dgm:pt modelId="{1752B6C9-24FD-4631-9D73-D1173347E190}" type="parTrans" cxnId="{0734B892-00ED-4AE4-8877-93BE714BEB98}">
      <dgm:prSet/>
      <dgm:spPr/>
      <dgm:t>
        <a:bodyPr/>
        <a:lstStyle/>
        <a:p>
          <a:endParaRPr lang="en-US"/>
        </a:p>
      </dgm:t>
    </dgm:pt>
    <dgm:pt modelId="{D304CB67-D6D4-4802-8E03-2BD930C16C8A}" type="sibTrans" cxnId="{0734B892-00ED-4AE4-8877-93BE714BEB98}">
      <dgm:prSet/>
      <dgm:spPr/>
      <dgm:t>
        <a:bodyPr/>
        <a:lstStyle/>
        <a:p>
          <a:endParaRPr lang="en-US"/>
        </a:p>
      </dgm:t>
    </dgm:pt>
    <dgm:pt modelId="{C77A502C-D34A-47F1-8E37-F7FD56651044}">
      <dgm:prSet/>
      <dgm:spPr/>
      <dgm:t>
        <a:bodyPr/>
        <a:lstStyle/>
        <a:p>
          <a:r>
            <a:rPr lang="en-US"/>
            <a:t>No specific airport cyber security regulation</a:t>
          </a:r>
        </a:p>
      </dgm:t>
    </dgm:pt>
    <dgm:pt modelId="{D20904A8-16A3-453F-BB6C-030715549D09}" type="parTrans" cxnId="{02258794-FFD3-41C9-8955-6712FE15AE47}">
      <dgm:prSet/>
      <dgm:spPr/>
      <dgm:t>
        <a:bodyPr/>
        <a:lstStyle/>
        <a:p>
          <a:endParaRPr lang="en-US"/>
        </a:p>
      </dgm:t>
    </dgm:pt>
    <dgm:pt modelId="{6AEBB2C1-AD4E-488E-A248-364C9818277E}" type="sibTrans" cxnId="{02258794-FFD3-41C9-8955-6712FE15AE47}">
      <dgm:prSet/>
      <dgm:spPr/>
      <dgm:t>
        <a:bodyPr/>
        <a:lstStyle/>
        <a:p>
          <a:endParaRPr lang="en-US"/>
        </a:p>
      </dgm:t>
    </dgm:pt>
    <dgm:pt modelId="{D4761ED6-95CC-47D0-9347-2448641DD970}" type="pres">
      <dgm:prSet presAssocID="{F16988DA-D6FF-459E-9E7C-36258CE67D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C07962-575F-4FB1-9592-2D827B194B27}" type="pres">
      <dgm:prSet presAssocID="{AB93ADEB-B143-4946-9AD8-E8A30C79B367}" presName="hierRoot1" presStyleCnt="0"/>
      <dgm:spPr/>
    </dgm:pt>
    <dgm:pt modelId="{94239E3D-91BD-4D15-B59B-2B3527DCB947}" type="pres">
      <dgm:prSet presAssocID="{AB93ADEB-B143-4946-9AD8-E8A30C79B367}" presName="composite" presStyleCnt="0"/>
      <dgm:spPr/>
    </dgm:pt>
    <dgm:pt modelId="{2BFAB5CF-4E2F-41BF-8246-FCDD46118D64}" type="pres">
      <dgm:prSet presAssocID="{AB93ADEB-B143-4946-9AD8-E8A30C79B367}" presName="background" presStyleLbl="node0" presStyleIdx="0" presStyleCnt="4"/>
      <dgm:spPr/>
    </dgm:pt>
    <dgm:pt modelId="{4E5C97F2-32A7-49E0-A8D2-0D5D1D9CD15F}" type="pres">
      <dgm:prSet presAssocID="{AB93ADEB-B143-4946-9AD8-E8A30C79B367}" presName="text" presStyleLbl="fgAcc0" presStyleIdx="0" presStyleCnt="4">
        <dgm:presLayoutVars>
          <dgm:chPref val="3"/>
        </dgm:presLayoutVars>
      </dgm:prSet>
      <dgm:spPr/>
    </dgm:pt>
    <dgm:pt modelId="{1B190350-05D8-40B6-8115-703BA6F242BD}" type="pres">
      <dgm:prSet presAssocID="{AB93ADEB-B143-4946-9AD8-E8A30C79B367}" presName="hierChild2" presStyleCnt="0"/>
      <dgm:spPr/>
    </dgm:pt>
    <dgm:pt modelId="{41AFA697-0613-4C31-AA7F-2735E81BE538}" type="pres">
      <dgm:prSet presAssocID="{0DD5DAF4-99E6-40EE-8AA3-9B3D17B8507F}" presName="hierRoot1" presStyleCnt="0"/>
      <dgm:spPr/>
    </dgm:pt>
    <dgm:pt modelId="{2953AE7F-57BC-4181-A917-9F9734CBD306}" type="pres">
      <dgm:prSet presAssocID="{0DD5DAF4-99E6-40EE-8AA3-9B3D17B8507F}" presName="composite" presStyleCnt="0"/>
      <dgm:spPr/>
    </dgm:pt>
    <dgm:pt modelId="{7B0B9C78-28E3-45A8-B8EC-B47AE7293626}" type="pres">
      <dgm:prSet presAssocID="{0DD5DAF4-99E6-40EE-8AA3-9B3D17B8507F}" presName="background" presStyleLbl="node0" presStyleIdx="1" presStyleCnt="4"/>
      <dgm:spPr/>
    </dgm:pt>
    <dgm:pt modelId="{E5487410-C652-4869-BF63-C1AAC0AF3534}" type="pres">
      <dgm:prSet presAssocID="{0DD5DAF4-99E6-40EE-8AA3-9B3D17B8507F}" presName="text" presStyleLbl="fgAcc0" presStyleIdx="1" presStyleCnt="4">
        <dgm:presLayoutVars>
          <dgm:chPref val="3"/>
        </dgm:presLayoutVars>
      </dgm:prSet>
      <dgm:spPr/>
    </dgm:pt>
    <dgm:pt modelId="{6EE10CEF-04EA-491A-9D21-94535ADD33D7}" type="pres">
      <dgm:prSet presAssocID="{0DD5DAF4-99E6-40EE-8AA3-9B3D17B8507F}" presName="hierChild2" presStyleCnt="0"/>
      <dgm:spPr/>
    </dgm:pt>
    <dgm:pt modelId="{47B16C92-4A1A-4550-9EDD-00673D020A19}" type="pres">
      <dgm:prSet presAssocID="{26B17189-1D90-4BAD-BD95-FBD1233D7BB1}" presName="hierRoot1" presStyleCnt="0"/>
      <dgm:spPr/>
    </dgm:pt>
    <dgm:pt modelId="{30F6EC29-5F7A-4522-AFB9-E07F4012404B}" type="pres">
      <dgm:prSet presAssocID="{26B17189-1D90-4BAD-BD95-FBD1233D7BB1}" presName="composite" presStyleCnt="0"/>
      <dgm:spPr/>
    </dgm:pt>
    <dgm:pt modelId="{4D0C0B7D-2C38-4FE0-AFA1-9738AC3B0E86}" type="pres">
      <dgm:prSet presAssocID="{26B17189-1D90-4BAD-BD95-FBD1233D7BB1}" presName="background" presStyleLbl="node0" presStyleIdx="2" presStyleCnt="4"/>
      <dgm:spPr/>
    </dgm:pt>
    <dgm:pt modelId="{471901A5-30A4-43A9-9C11-C2FBFE21BF70}" type="pres">
      <dgm:prSet presAssocID="{26B17189-1D90-4BAD-BD95-FBD1233D7BB1}" presName="text" presStyleLbl="fgAcc0" presStyleIdx="2" presStyleCnt="4">
        <dgm:presLayoutVars>
          <dgm:chPref val="3"/>
        </dgm:presLayoutVars>
      </dgm:prSet>
      <dgm:spPr/>
    </dgm:pt>
    <dgm:pt modelId="{342B4E8C-39EC-4771-BAA1-873C3524CAF7}" type="pres">
      <dgm:prSet presAssocID="{26B17189-1D90-4BAD-BD95-FBD1233D7BB1}" presName="hierChild2" presStyleCnt="0"/>
      <dgm:spPr/>
    </dgm:pt>
    <dgm:pt modelId="{37DD2CC3-473F-4C5E-B892-FFE8D4B89430}" type="pres">
      <dgm:prSet presAssocID="{C77A502C-D34A-47F1-8E37-F7FD56651044}" presName="hierRoot1" presStyleCnt="0"/>
      <dgm:spPr/>
    </dgm:pt>
    <dgm:pt modelId="{26D5CD80-5C7B-46EC-97B1-DE516FECCBFB}" type="pres">
      <dgm:prSet presAssocID="{C77A502C-D34A-47F1-8E37-F7FD56651044}" presName="composite" presStyleCnt="0"/>
      <dgm:spPr/>
    </dgm:pt>
    <dgm:pt modelId="{1AFF3E21-C1BB-4A59-9E50-44D641309C49}" type="pres">
      <dgm:prSet presAssocID="{C77A502C-D34A-47F1-8E37-F7FD56651044}" presName="background" presStyleLbl="node0" presStyleIdx="3" presStyleCnt="4"/>
      <dgm:spPr/>
    </dgm:pt>
    <dgm:pt modelId="{5D4DF436-F25A-4BCD-AD62-79BF219BEB46}" type="pres">
      <dgm:prSet presAssocID="{C77A502C-D34A-47F1-8E37-F7FD56651044}" presName="text" presStyleLbl="fgAcc0" presStyleIdx="3" presStyleCnt="4">
        <dgm:presLayoutVars>
          <dgm:chPref val="3"/>
        </dgm:presLayoutVars>
      </dgm:prSet>
      <dgm:spPr/>
    </dgm:pt>
    <dgm:pt modelId="{FE636BD9-A3D0-4533-9D8C-48727CD22D0F}" type="pres">
      <dgm:prSet presAssocID="{C77A502C-D34A-47F1-8E37-F7FD56651044}" presName="hierChild2" presStyleCnt="0"/>
      <dgm:spPr/>
    </dgm:pt>
  </dgm:ptLst>
  <dgm:cxnLst>
    <dgm:cxn modelId="{588C8528-B49D-4277-BAAA-C2F541C078A5}" type="presOf" srcId="{0DD5DAF4-99E6-40EE-8AA3-9B3D17B8507F}" destId="{E5487410-C652-4869-BF63-C1AAC0AF3534}" srcOrd="0" destOrd="0" presId="urn:microsoft.com/office/officeart/2005/8/layout/hierarchy1"/>
    <dgm:cxn modelId="{393BD447-93A7-4B1D-A21A-6D21BC3A8656}" type="presOf" srcId="{26B17189-1D90-4BAD-BD95-FBD1233D7BB1}" destId="{471901A5-30A4-43A9-9C11-C2FBFE21BF70}" srcOrd="0" destOrd="0" presId="urn:microsoft.com/office/officeart/2005/8/layout/hierarchy1"/>
    <dgm:cxn modelId="{D6B68B70-2961-4ABC-8282-A6F3F6AEB05A}" srcId="{F16988DA-D6FF-459E-9E7C-36258CE67DDB}" destId="{AB93ADEB-B143-4946-9AD8-E8A30C79B367}" srcOrd="0" destOrd="0" parTransId="{8112DC2C-A6DA-4855-8481-F0FF7E0B413C}" sibTransId="{24D551ED-45BA-4D6B-9884-322FB7CE3347}"/>
    <dgm:cxn modelId="{0734B892-00ED-4AE4-8877-93BE714BEB98}" srcId="{F16988DA-D6FF-459E-9E7C-36258CE67DDB}" destId="{26B17189-1D90-4BAD-BD95-FBD1233D7BB1}" srcOrd="2" destOrd="0" parTransId="{1752B6C9-24FD-4631-9D73-D1173347E190}" sibTransId="{D304CB67-D6D4-4802-8E03-2BD930C16C8A}"/>
    <dgm:cxn modelId="{02258794-FFD3-41C9-8955-6712FE15AE47}" srcId="{F16988DA-D6FF-459E-9E7C-36258CE67DDB}" destId="{C77A502C-D34A-47F1-8E37-F7FD56651044}" srcOrd="3" destOrd="0" parTransId="{D20904A8-16A3-453F-BB6C-030715549D09}" sibTransId="{6AEBB2C1-AD4E-488E-A248-364C9818277E}"/>
    <dgm:cxn modelId="{743ACEBB-CF4F-41DD-BA29-50DB6FD0C0A9}" type="presOf" srcId="{C77A502C-D34A-47F1-8E37-F7FD56651044}" destId="{5D4DF436-F25A-4BCD-AD62-79BF219BEB46}" srcOrd="0" destOrd="0" presId="urn:microsoft.com/office/officeart/2005/8/layout/hierarchy1"/>
    <dgm:cxn modelId="{E4A932CF-BBDD-4658-94FB-F653ACCB9B8E}" type="presOf" srcId="{AB93ADEB-B143-4946-9AD8-E8A30C79B367}" destId="{4E5C97F2-32A7-49E0-A8D2-0D5D1D9CD15F}" srcOrd="0" destOrd="0" presId="urn:microsoft.com/office/officeart/2005/8/layout/hierarchy1"/>
    <dgm:cxn modelId="{E013BDD8-8D25-463D-A3BB-5D187E061AA6}" srcId="{F16988DA-D6FF-459E-9E7C-36258CE67DDB}" destId="{0DD5DAF4-99E6-40EE-8AA3-9B3D17B8507F}" srcOrd="1" destOrd="0" parTransId="{373B7F6A-BFAB-4CCA-86A9-9106C7A3548B}" sibTransId="{EA85D805-8847-40C2-93FF-9834E5157CE6}"/>
    <dgm:cxn modelId="{00C1C3DE-C7CD-4146-A64F-F6F27B0284ED}" type="presOf" srcId="{F16988DA-D6FF-459E-9E7C-36258CE67DDB}" destId="{D4761ED6-95CC-47D0-9347-2448641DD970}" srcOrd="0" destOrd="0" presId="urn:microsoft.com/office/officeart/2005/8/layout/hierarchy1"/>
    <dgm:cxn modelId="{EEBD30EF-F7F2-4252-821F-7497E44680A3}" type="presParOf" srcId="{D4761ED6-95CC-47D0-9347-2448641DD970}" destId="{4DC07962-575F-4FB1-9592-2D827B194B27}" srcOrd="0" destOrd="0" presId="urn:microsoft.com/office/officeart/2005/8/layout/hierarchy1"/>
    <dgm:cxn modelId="{58CDD8BA-7050-4168-BE11-1240D9314873}" type="presParOf" srcId="{4DC07962-575F-4FB1-9592-2D827B194B27}" destId="{94239E3D-91BD-4D15-B59B-2B3527DCB947}" srcOrd="0" destOrd="0" presId="urn:microsoft.com/office/officeart/2005/8/layout/hierarchy1"/>
    <dgm:cxn modelId="{820F6836-67CD-4D45-A012-18938A5A4FBA}" type="presParOf" srcId="{94239E3D-91BD-4D15-B59B-2B3527DCB947}" destId="{2BFAB5CF-4E2F-41BF-8246-FCDD46118D64}" srcOrd="0" destOrd="0" presId="urn:microsoft.com/office/officeart/2005/8/layout/hierarchy1"/>
    <dgm:cxn modelId="{80E655B0-D6BC-4AEE-8BD0-E79A900D1F57}" type="presParOf" srcId="{94239E3D-91BD-4D15-B59B-2B3527DCB947}" destId="{4E5C97F2-32A7-49E0-A8D2-0D5D1D9CD15F}" srcOrd="1" destOrd="0" presId="urn:microsoft.com/office/officeart/2005/8/layout/hierarchy1"/>
    <dgm:cxn modelId="{C5914231-F4A9-4CDF-9C83-DB8145DF1C31}" type="presParOf" srcId="{4DC07962-575F-4FB1-9592-2D827B194B27}" destId="{1B190350-05D8-40B6-8115-703BA6F242BD}" srcOrd="1" destOrd="0" presId="urn:microsoft.com/office/officeart/2005/8/layout/hierarchy1"/>
    <dgm:cxn modelId="{219B8F75-2504-490B-BFAB-8DEC439E2F55}" type="presParOf" srcId="{D4761ED6-95CC-47D0-9347-2448641DD970}" destId="{41AFA697-0613-4C31-AA7F-2735E81BE538}" srcOrd="1" destOrd="0" presId="urn:microsoft.com/office/officeart/2005/8/layout/hierarchy1"/>
    <dgm:cxn modelId="{69377A7E-F7C6-4A7F-8BB7-FEA08B32E35A}" type="presParOf" srcId="{41AFA697-0613-4C31-AA7F-2735E81BE538}" destId="{2953AE7F-57BC-4181-A917-9F9734CBD306}" srcOrd="0" destOrd="0" presId="urn:microsoft.com/office/officeart/2005/8/layout/hierarchy1"/>
    <dgm:cxn modelId="{3CDF01A6-E66F-48F8-9CB4-D01EC0249281}" type="presParOf" srcId="{2953AE7F-57BC-4181-A917-9F9734CBD306}" destId="{7B0B9C78-28E3-45A8-B8EC-B47AE7293626}" srcOrd="0" destOrd="0" presId="urn:microsoft.com/office/officeart/2005/8/layout/hierarchy1"/>
    <dgm:cxn modelId="{FB396C6D-92F2-4B28-87B1-080CE80882B6}" type="presParOf" srcId="{2953AE7F-57BC-4181-A917-9F9734CBD306}" destId="{E5487410-C652-4869-BF63-C1AAC0AF3534}" srcOrd="1" destOrd="0" presId="urn:microsoft.com/office/officeart/2005/8/layout/hierarchy1"/>
    <dgm:cxn modelId="{8E82F83C-21DC-4533-8192-F44F68F428AC}" type="presParOf" srcId="{41AFA697-0613-4C31-AA7F-2735E81BE538}" destId="{6EE10CEF-04EA-491A-9D21-94535ADD33D7}" srcOrd="1" destOrd="0" presId="urn:microsoft.com/office/officeart/2005/8/layout/hierarchy1"/>
    <dgm:cxn modelId="{373E771C-A0D7-4572-AE5B-C8545B79B61A}" type="presParOf" srcId="{D4761ED6-95CC-47D0-9347-2448641DD970}" destId="{47B16C92-4A1A-4550-9EDD-00673D020A19}" srcOrd="2" destOrd="0" presId="urn:microsoft.com/office/officeart/2005/8/layout/hierarchy1"/>
    <dgm:cxn modelId="{2A0A2350-3B52-4B46-B652-FF75FE41A1A4}" type="presParOf" srcId="{47B16C92-4A1A-4550-9EDD-00673D020A19}" destId="{30F6EC29-5F7A-4522-AFB9-E07F4012404B}" srcOrd="0" destOrd="0" presId="urn:microsoft.com/office/officeart/2005/8/layout/hierarchy1"/>
    <dgm:cxn modelId="{7DD1C82D-AC0F-45F8-AB01-23BE6A42BA1C}" type="presParOf" srcId="{30F6EC29-5F7A-4522-AFB9-E07F4012404B}" destId="{4D0C0B7D-2C38-4FE0-AFA1-9738AC3B0E86}" srcOrd="0" destOrd="0" presId="urn:microsoft.com/office/officeart/2005/8/layout/hierarchy1"/>
    <dgm:cxn modelId="{C58D27E9-2AA3-415E-BA00-B2B5D0A7D3BC}" type="presParOf" srcId="{30F6EC29-5F7A-4522-AFB9-E07F4012404B}" destId="{471901A5-30A4-43A9-9C11-C2FBFE21BF70}" srcOrd="1" destOrd="0" presId="urn:microsoft.com/office/officeart/2005/8/layout/hierarchy1"/>
    <dgm:cxn modelId="{972DBBBB-3FA4-4F00-8FAE-C220FE1F22A0}" type="presParOf" srcId="{47B16C92-4A1A-4550-9EDD-00673D020A19}" destId="{342B4E8C-39EC-4771-BAA1-873C3524CAF7}" srcOrd="1" destOrd="0" presId="urn:microsoft.com/office/officeart/2005/8/layout/hierarchy1"/>
    <dgm:cxn modelId="{FF6BF69F-C658-4456-8876-1E0E7657B364}" type="presParOf" srcId="{D4761ED6-95CC-47D0-9347-2448641DD970}" destId="{37DD2CC3-473F-4C5E-B892-FFE8D4B89430}" srcOrd="3" destOrd="0" presId="urn:microsoft.com/office/officeart/2005/8/layout/hierarchy1"/>
    <dgm:cxn modelId="{C8A32B8A-984B-4EC8-82F3-990E788A0E3B}" type="presParOf" srcId="{37DD2CC3-473F-4C5E-B892-FFE8D4B89430}" destId="{26D5CD80-5C7B-46EC-97B1-DE516FECCBFB}" srcOrd="0" destOrd="0" presId="urn:microsoft.com/office/officeart/2005/8/layout/hierarchy1"/>
    <dgm:cxn modelId="{04D344BA-BB0A-4AF8-AD9E-83AF3A56829D}" type="presParOf" srcId="{26D5CD80-5C7B-46EC-97B1-DE516FECCBFB}" destId="{1AFF3E21-C1BB-4A59-9E50-44D641309C49}" srcOrd="0" destOrd="0" presId="urn:microsoft.com/office/officeart/2005/8/layout/hierarchy1"/>
    <dgm:cxn modelId="{59B7ED48-3688-4E68-8850-45DE815943C3}" type="presParOf" srcId="{26D5CD80-5C7B-46EC-97B1-DE516FECCBFB}" destId="{5D4DF436-F25A-4BCD-AD62-79BF219BEB46}" srcOrd="1" destOrd="0" presId="urn:microsoft.com/office/officeart/2005/8/layout/hierarchy1"/>
    <dgm:cxn modelId="{29C2B90F-7DF9-4548-A6D9-E595A6616AEF}" type="presParOf" srcId="{37DD2CC3-473F-4C5E-B892-FFE8D4B89430}" destId="{FE636BD9-A3D0-4533-9D8C-48727CD22D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07AAE1-2D83-4BF1-9855-CF6D64B90EB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D7A7081-D3BA-4A87-8465-18068066590F}">
      <dgm:prSet/>
      <dgm:spPr/>
      <dgm:t>
        <a:bodyPr/>
        <a:lstStyle/>
        <a:p>
          <a:pPr>
            <a:defRPr cap="all"/>
          </a:pPr>
          <a:r>
            <a:rPr lang="en-US"/>
            <a:t>Active and passive discovery</a:t>
          </a:r>
        </a:p>
      </dgm:t>
    </dgm:pt>
    <dgm:pt modelId="{F7670D52-F356-4A18-AC38-C3027C76D00F}" type="parTrans" cxnId="{48145EEC-D5FA-47E8-B9EE-5E1125D605C8}">
      <dgm:prSet/>
      <dgm:spPr/>
      <dgm:t>
        <a:bodyPr/>
        <a:lstStyle/>
        <a:p>
          <a:endParaRPr lang="en-US"/>
        </a:p>
      </dgm:t>
    </dgm:pt>
    <dgm:pt modelId="{59A60EED-9B96-4412-912D-62BEC0191726}" type="sibTrans" cxnId="{48145EEC-D5FA-47E8-B9EE-5E1125D605C8}">
      <dgm:prSet/>
      <dgm:spPr/>
      <dgm:t>
        <a:bodyPr/>
        <a:lstStyle/>
        <a:p>
          <a:endParaRPr lang="en-US"/>
        </a:p>
      </dgm:t>
    </dgm:pt>
    <dgm:pt modelId="{E4D86DAA-C6E3-4400-B93D-775E10E61959}">
      <dgm:prSet/>
      <dgm:spPr/>
      <dgm:t>
        <a:bodyPr/>
        <a:lstStyle/>
        <a:p>
          <a:pPr>
            <a:defRPr cap="all"/>
          </a:pPr>
          <a:r>
            <a:rPr lang="en-US"/>
            <a:t>Provide descriptive information</a:t>
          </a:r>
        </a:p>
      </dgm:t>
    </dgm:pt>
    <dgm:pt modelId="{5035B3A6-D082-404B-BDAA-9C57A444136E}" type="parTrans" cxnId="{294A27FE-697A-4999-8ED6-3DAE90D1BCF2}">
      <dgm:prSet/>
      <dgm:spPr/>
      <dgm:t>
        <a:bodyPr/>
        <a:lstStyle/>
        <a:p>
          <a:endParaRPr lang="en-US"/>
        </a:p>
      </dgm:t>
    </dgm:pt>
    <dgm:pt modelId="{B5A7833B-EE67-4E60-928E-C28F2770B7EF}" type="sibTrans" cxnId="{294A27FE-697A-4999-8ED6-3DAE90D1BCF2}">
      <dgm:prSet/>
      <dgm:spPr/>
      <dgm:t>
        <a:bodyPr/>
        <a:lstStyle/>
        <a:p>
          <a:endParaRPr lang="en-US"/>
        </a:p>
      </dgm:t>
    </dgm:pt>
    <dgm:pt modelId="{088FE656-3FAE-49B0-B367-6C4D114DEAA5}">
      <dgm:prSet/>
      <dgm:spPr/>
      <dgm:t>
        <a:bodyPr/>
        <a:lstStyle/>
        <a:p>
          <a:pPr>
            <a:defRPr cap="all"/>
          </a:pPr>
          <a:r>
            <a:rPr lang="en-US"/>
            <a:t>Vulnerability scans</a:t>
          </a:r>
        </a:p>
      </dgm:t>
    </dgm:pt>
    <dgm:pt modelId="{92E55F1B-850B-4658-A0F7-F11B7D4F70F4}" type="parTrans" cxnId="{39DE4754-F650-4A33-92A6-6211CC08887E}">
      <dgm:prSet/>
      <dgm:spPr/>
      <dgm:t>
        <a:bodyPr/>
        <a:lstStyle/>
        <a:p>
          <a:endParaRPr lang="en-US"/>
        </a:p>
      </dgm:t>
    </dgm:pt>
    <dgm:pt modelId="{919EADB9-E040-405B-9D28-5D200FDAC320}" type="sibTrans" cxnId="{39DE4754-F650-4A33-92A6-6211CC08887E}">
      <dgm:prSet/>
      <dgm:spPr/>
      <dgm:t>
        <a:bodyPr/>
        <a:lstStyle/>
        <a:p>
          <a:endParaRPr lang="en-US"/>
        </a:p>
      </dgm:t>
    </dgm:pt>
    <dgm:pt modelId="{217A10DE-9406-41DA-A7CC-CBA23848AF31}">
      <dgm:prSet/>
      <dgm:spPr/>
      <dgm:t>
        <a:bodyPr/>
        <a:lstStyle/>
        <a:p>
          <a:pPr>
            <a:defRPr cap="all"/>
          </a:pPr>
          <a:r>
            <a:rPr lang="en-US"/>
            <a:t>Remediation Plan</a:t>
          </a:r>
        </a:p>
      </dgm:t>
    </dgm:pt>
    <dgm:pt modelId="{6F95B770-F1A1-495B-82A1-DCC8DEA6D881}" type="parTrans" cxnId="{FC0046D8-89A3-4551-9475-A9FAF674335D}">
      <dgm:prSet/>
      <dgm:spPr/>
      <dgm:t>
        <a:bodyPr/>
        <a:lstStyle/>
        <a:p>
          <a:endParaRPr lang="en-US"/>
        </a:p>
      </dgm:t>
    </dgm:pt>
    <dgm:pt modelId="{37420968-1454-47A6-8280-2F74AB5E1B2D}" type="sibTrans" cxnId="{FC0046D8-89A3-4551-9475-A9FAF674335D}">
      <dgm:prSet/>
      <dgm:spPr/>
      <dgm:t>
        <a:bodyPr/>
        <a:lstStyle/>
        <a:p>
          <a:endParaRPr lang="en-US"/>
        </a:p>
      </dgm:t>
    </dgm:pt>
    <dgm:pt modelId="{A6974864-42C2-4F98-84CE-37486EE47BB8}" type="pres">
      <dgm:prSet presAssocID="{8B07AAE1-2D83-4BF1-9855-CF6D64B90EB4}" presName="root" presStyleCnt="0">
        <dgm:presLayoutVars>
          <dgm:dir/>
          <dgm:resizeHandles val="exact"/>
        </dgm:presLayoutVars>
      </dgm:prSet>
      <dgm:spPr/>
    </dgm:pt>
    <dgm:pt modelId="{91FB790F-2AD0-4E6A-BAAE-9DF2F5BD68A6}" type="pres">
      <dgm:prSet presAssocID="{ED7A7081-D3BA-4A87-8465-18068066590F}" presName="compNode" presStyleCnt="0"/>
      <dgm:spPr/>
    </dgm:pt>
    <dgm:pt modelId="{94712E7D-A439-4F6D-9576-AA1FBD85E114}" type="pres">
      <dgm:prSet presAssocID="{ED7A7081-D3BA-4A87-8465-18068066590F}" presName="iconBgRect" presStyleLbl="bgShp" presStyleIdx="0" presStyleCnt="4"/>
      <dgm:spPr/>
    </dgm:pt>
    <dgm:pt modelId="{8FE542F9-4014-4912-A428-168EA5B3213D}" type="pres">
      <dgm:prSet presAssocID="{ED7A7081-D3BA-4A87-8465-1806806659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8BF07BD-B244-4A75-BF83-D83D36DF6BE5}" type="pres">
      <dgm:prSet presAssocID="{ED7A7081-D3BA-4A87-8465-18068066590F}" presName="spaceRect" presStyleCnt="0"/>
      <dgm:spPr/>
    </dgm:pt>
    <dgm:pt modelId="{66A3DA99-3DC0-48DE-B9E7-25BD0BAABEFD}" type="pres">
      <dgm:prSet presAssocID="{ED7A7081-D3BA-4A87-8465-18068066590F}" presName="textRect" presStyleLbl="revTx" presStyleIdx="0" presStyleCnt="4">
        <dgm:presLayoutVars>
          <dgm:chMax val="1"/>
          <dgm:chPref val="1"/>
        </dgm:presLayoutVars>
      </dgm:prSet>
      <dgm:spPr/>
    </dgm:pt>
    <dgm:pt modelId="{A3B5A89C-674A-428E-9F50-AAF53381B77A}" type="pres">
      <dgm:prSet presAssocID="{59A60EED-9B96-4412-912D-62BEC0191726}" presName="sibTrans" presStyleCnt="0"/>
      <dgm:spPr/>
    </dgm:pt>
    <dgm:pt modelId="{83B443D0-09BC-46EB-8454-75052A2D5BFE}" type="pres">
      <dgm:prSet presAssocID="{E4D86DAA-C6E3-4400-B93D-775E10E61959}" presName="compNode" presStyleCnt="0"/>
      <dgm:spPr/>
    </dgm:pt>
    <dgm:pt modelId="{262D4E76-2F5A-4AE4-9F96-66CCA313DC51}" type="pres">
      <dgm:prSet presAssocID="{E4D86DAA-C6E3-4400-B93D-775E10E61959}" presName="iconBgRect" presStyleLbl="bgShp" presStyleIdx="1" presStyleCnt="4"/>
      <dgm:spPr/>
    </dgm:pt>
    <dgm:pt modelId="{26619232-8193-414F-9882-F15AC42DB33E}" type="pres">
      <dgm:prSet presAssocID="{E4D86DAA-C6E3-4400-B93D-775E10E6195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BC05755-1191-4877-B8F8-FABE5BE97808}" type="pres">
      <dgm:prSet presAssocID="{E4D86DAA-C6E3-4400-B93D-775E10E61959}" presName="spaceRect" presStyleCnt="0"/>
      <dgm:spPr/>
    </dgm:pt>
    <dgm:pt modelId="{E06178CB-00C3-4BB4-B087-294EEB860E54}" type="pres">
      <dgm:prSet presAssocID="{E4D86DAA-C6E3-4400-B93D-775E10E61959}" presName="textRect" presStyleLbl="revTx" presStyleIdx="1" presStyleCnt="4">
        <dgm:presLayoutVars>
          <dgm:chMax val="1"/>
          <dgm:chPref val="1"/>
        </dgm:presLayoutVars>
      </dgm:prSet>
      <dgm:spPr/>
    </dgm:pt>
    <dgm:pt modelId="{2F915AD8-56F0-4FC0-B8FF-688B82961C99}" type="pres">
      <dgm:prSet presAssocID="{B5A7833B-EE67-4E60-928E-C28F2770B7EF}" presName="sibTrans" presStyleCnt="0"/>
      <dgm:spPr/>
    </dgm:pt>
    <dgm:pt modelId="{BE2985BE-40D3-4E52-A258-74D8410780CF}" type="pres">
      <dgm:prSet presAssocID="{088FE656-3FAE-49B0-B367-6C4D114DEAA5}" presName="compNode" presStyleCnt="0"/>
      <dgm:spPr/>
    </dgm:pt>
    <dgm:pt modelId="{889DA06C-905E-4458-82E3-0FCF8BF387DE}" type="pres">
      <dgm:prSet presAssocID="{088FE656-3FAE-49B0-B367-6C4D114DEAA5}" presName="iconBgRect" presStyleLbl="bgShp" presStyleIdx="2" presStyleCnt="4"/>
      <dgm:spPr/>
    </dgm:pt>
    <dgm:pt modelId="{D0F7D051-1924-41E2-A85F-EE5AD579AC1F}" type="pres">
      <dgm:prSet presAssocID="{088FE656-3FAE-49B0-B367-6C4D114DEA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A0CDB26-F8B1-430F-9105-AFDFEA7B74E1}" type="pres">
      <dgm:prSet presAssocID="{088FE656-3FAE-49B0-B367-6C4D114DEAA5}" presName="spaceRect" presStyleCnt="0"/>
      <dgm:spPr/>
    </dgm:pt>
    <dgm:pt modelId="{EEE09D6C-60F2-4266-B164-AC6A99B55E93}" type="pres">
      <dgm:prSet presAssocID="{088FE656-3FAE-49B0-B367-6C4D114DEAA5}" presName="textRect" presStyleLbl="revTx" presStyleIdx="2" presStyleCnt="4">
        <dgm:presLayoutVars>
          <dgm:chMax val="1"/>
          <dgm:chPref val="1"/>
        </dgm:presLayoutVars>
      </dgm:prSet>
      <dgm:spPr/>
    </dgm:pt>
    <dgm:pt modelId="{58FA46CB-DE40-403F-96E0-65C2194EA563}" type="pres">
      <dgm:prSet presAssocID="{919EADB9-E040-405B-9D28-5D200FDAC320}" presName="sibTrans" presStyleCnt="0"/>
      <dgm:spPr/>
    </dgm:pt>
    <dgm:pt modelId="{82EABB82-7B48-49D0-BD8B-EC20771327A7}" type="pres">
      <dgm:prSet presAssocID="{217A10DE-9406-41DA-A7CC-CBA23848AF31}" presName="compNode" presStyleCnt="0"/>
      <dgm:spPr/>
    </dgm:pt>
    <dgm:pt modelId="{5C0128F9-0879-4492-B4AC-C18977B129AE}" type="pres">
      <dgm:prSet presAssocID="{217A10DE-9406-41DA-A7CC-CBA23848AF31}" presName="iconBgRect" presStyleLbl="bgShp" presStyleIdx="3" presStyleCnt="4"/>
      <dgm:spPr/>
    </dgm:pt>
    <dgm:pt modelId="{20230D9A-9D07-4B37-AB0D-EA824FE1C1C6}" type="pres">
      <dgm:prSet presAssocID="{217A10DE-9406-41DA-A7CC-CBA23848AF3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A63A378-DB9F-40D2-AE5B-E56291B10B4E}" type="pres">
      <dgm:prSet presAssocID="{217A10DE-9406-41DA-A7CC-CBA23848AF31}" presName="spaceRect" presStyleCnt="0"/>
      <dgm:spPr/>
    </dgm:pt>
    <dgm:pt modelId="{46FDB339-632A-4D92-807A-ECD77CED1C60}" type="pres">
      <dgm:prSet presAssocID="{217A10DE-9406-41DA-A7CC-CBA23848AF3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9A4308-2238-4A3D-9171-EE3DAC2EF1B4}" type="presOf" srcId="{8B07AAE1-2D83-4BF1-9855-CF6D64B90EB4}" destId="{A6974864-42C2-4F98-84CE-37486EE47BB8}" srcOrd="0" destOrd="0" presId="urn:microsoft.com/office/officeart/2018/5/layout/IconCircleLabelList"/>
    <dgm:cxn modelId="{39DE4754-F650-4A33-92A6-6211CC08887E}" srcId="{8B07AAE1-2D83-4BF1-9855-CF6D64B90EB4}" destId="{088FE656-3FAE-49B0-B367-6C4D114DEAA5}" srcOrd="2" destOrd="0" parTransId="{92E55F1B-850B-4658-A0F7-F11B7D4F70F4}" sibTransId="{919EADB9-E040-405B-9D28-5D200FDAC320}"/>
    <dgm:cxn modelId="{6C910D78-2E8D-4DE3-9805-4A07232E5E2C}" type="presOf" srcId="{088FE656-3FAE-49B0-B367-6C4D114DEAA5}" destId="{EEE09D6C-60F2-4266-B164-AC6A99B55E93}" srcOrd="0" destOrd="0" presId="urn:microsoft.com/office/officeart/2018/5/layout/IconCircleLabelList"/>
    <dgm:cxn modelId="{ABC9BF90-037B-4223-9026-B4E3A4759AE3}" type="presOf" srcId="{E4D86DAA-C6E3-4400-B93D-775E10E61959}" destId="{E06178CB-00C3-4BB4-B087-294EEB860E54}" srcOrd="0" destOrd="0" presId="urn:microsoft.com/office/officeart/2018/5/layout/IconCircleLabelList"/>
    <dgm:cxn modelId="{C42210C7-ED38-4D0F-BE25-44319850661D}" type="presOf" srcId="{217A10DE-9406-41DA-A7CC-CBA23848AF31}" destId="{46FDB339-632A-4D92-807A-ECD77CED1C60}" srcOrd="0" destOrd="0" presId="urn:microsoft.com/office/officeart/2018/5/layout/IconCircleLabelList"/>
    <dgm:cxn modelId="{FC0046D8-89A3-4551-9475-A9FAF674335D}" srcId="{8B07AAE1-2D83-4BF1-9855-CF6D64B90EB4}" destId="{217A10DE-9406-41DA-A7CC-CBA23848AF31}" srcOrd="3" destOrd="0" parTransId="{6F95B770-F1A1-495B-82A1-DCC8DEA6D881}" sibTransId="{37420968-1454-47A6-8280-2F74AB5E1B2D}"/>
    <dgm:cxn modelId="{48145EEC-D5FA-47E8-B9EE-5E1125D605C8}" srcId="{8B07AAE1-2D83-4BF1-9855-CF6D64B90EB4}" destId="{ED7A7081-D3BA-4A87-8465-18068066590F}" srcOrd="0" destOrd="0" parTransId="{F7670D52-F356-4A18-AC38-C3027C76D00F}" sibTransId="{59A60EED-9B96-4412-912D-62BEC0191726}"/>
    <dgm:cxn modelId="{BDF249FC-EA85-4DF4-AA41-C46095D2ED0E}" type="presOf" srcId="{ED7A7081-D3BA-4A87-8465-18068066590F}" destId="{66A3DA99-3DC0-48DE-B9E7-25BD0BAABEFD}" srcOrd="0" destOrd="0" presId="urn:microsoft.com/office/officeart/2018/5/layout/IconCircleLabelList"/>
    <dgm:cxn modelId="{294A27FE-697A-4999-8ED6-3DAE90D1BCF2}" srcId="{8B07AAE1-2D83-4BF1-9855-CF6D64B90EB4}" destId="{E4D86DAA-C6E3-4400-B93D-775E10E61959}" srcOrd="1" destOrd="0" parTransId="{5035B3A6-D082-404B-BDAA-9C57A444136E}" sibTransId="{B5A7833B-EE67-4E60-928E-C28F2770B7EF}"/>
    <dgm:cxn modelId="{D489CCBB-70E3-4679-86AD-52F15B36EB81}" type="presParOf" srcId="{A6974864-42C2-4F98-84CE-37486EE47BB8}" destId="{91FB790F-2AD0-4E6A-BAAE-9DF2F5BD68A6}" srcOrd="0" destOrd="0" presId="urn:microsoft.com/office/officeart/2018/5/layout/IconCircleLabelList"/>
    <dgm:cxn modelId="{E120022B-847D-443E-96E5-2F9B22D2A5E3}" type="presParOf" srcId="{91FB790F-2AD0-4E6A-BAAE-9DF2F5BD68A6}" destId="{94712E7D-A439-4F6D-9576-AA1FBD85E114}" srcOrd="0" destOrd="0" presId="urn:microsoft.com/office/officeart/2018/5/layout/IconCircleLabelList"/>
    <dgm:cxn modelId="{40646A64-B2B8-4511-83FD-47DAA2D6E731}" type="presParOf" srcId="{91FB790F-2AD0-4E6A-BAAE-9DF2F5BD68A6}" destId="{8FE542F9-4014-4912-A428-168EA5B3213D}" srcOrd="1" destOrd="0" presId="urn:microsoft.com/office/officeart/2018/5/layout/IconCircleLabelList"/>
    <dgm:cxn modelId="{E78B6B41-EACA-4B7F-9DBC-8FADAF523448}" type="presParOf" srcId="{91FB790F-2AD0-4E6A-BAAE-9DF2F5BD68A6}" destId="{A8BF07BD-B244-4A75-BF83-D83D36DF6BE5}" srcOrd="2" destOrd="0" presId="urn:microsoft.com/office/officeart/2018/5/layout/IconCircleLabelList"/>
    <dgm:cxn modelId="{734D914A-1543-4FA5-9936-25B1DBAF5F2A}" type="presParOf" srcId="{91FB790F-2AD0-4E6A-BAAE-9DF2F5BD68A6}" destId="{66A3DA99-3DC0-48DE-B9E7-25BD0BAABEFD}" srcOrd="3" destOrd="0" presId="urn:microsoft.com/office/officeart/2018/5/layout/IconCircleLabelList"/>
    <dgm:cxn modelId="{9440BDA5-63E2-4E90-BA51-C6397CD23E6A}" type="presParOf" srcId="{A6974864-42C2-4F98-84CE-37486EE47BB8}" destId="{A3B5A89C-674A-428E-9F50-AAF53381B77A}" srcOrd="1" destOrd="0" presId="urn:microsoft.com/office/officeart/2018/5/layout/IconCircleLabelList"/>
    <dgm:cxn modelId="{4A540845-C596-4D91-89EF-7DA9E79AC40E}" type="presParOf" srcId="{A6974864-42C2-4F98-84CE-37486EE47BB8}" destId="{83B443D0-09BC-46EB-8454-75052A2D5BFE}" srcOrd="2" destOrd="0" presId="urn:microsoft.com/office/officeart/2018/5/layout/IconCircleLabelList"/>
    <dgm:cxn modelId="{BC34B7D9-6E84-47D7-9E5A-2EFF6B4E8E94}" type="presParOf" srcId="{83B443D0-09BC-46EB-8454-75052A2D5BFE}" destId="{262D4E76-2F5A-4AE4-9F96-66CCA313DC51}" srcOrd="0" destOrd="0" presId="urn:microsoft.com/office/officeart/2018/5/layout/IconCircleLabelList"/>
    <dgm:cxn modelId="{972E61D8-F51E-47F4-908D-BCAF89B78AC1}" type="presParOf" srcId="{83B443D0-09BC-46EB-8454-75052A2D5BFE}" destId="{26619232-8193-414F-9882-F15AC42DB33E}" srcOrd="1" destOrd="0" presId="urn:microsoft.com/office/officeart/2018/5/layout/IconCircleLabelList"/>
    <dgm:cxn modelId="{5F2163A9-0236-40D3-ABB4-DD2DB99AFCF0}" type="presParOf" srcId="{83B443D0-09BC-46EB-8454-75052A2D5BFE}" destId="{BBC05755-1191-4877-B8F8-FABE5BE97808}" srcOrd="2" destOrd="0" presId="urn:microsoft.com/office/officeart/2018/5/layout/IconCircleLabelList"/>
    <dgm:cxn modelId="{DCA863DD-2E06-402D-A3DC-6B4300685E9F}" type="presParOf" srcId="{83B443D0-09BC-46EB-8454-75052A2D5BFE}" destId="{E06178CB-00C3-4BB4-B087-294EEB860E54}" srcOrd="3" destOrd="0" presId="urn:microsoft.com/office/officeart/2018/5/layout/IconCircleLabelList"/>
    <dgm:cxn modelId="{858A3093-4DE8-4EC6-817F-9F73CC89DDB5}" type="presParOf" srcId="{A6974864-42C2-4F98-84CE-37486EE47BB8}" destId="{2F915AD8-56F0-4FC0-B8FF-688B82961C99}" srcOrd="3" destOrd="0" presId="urn:microsoft.com/office/officeart/2018/5/layout/IconCircleLabelList"/>
    <dgm:cxn modelId="{C40FFBE0-90B8-4BF2-AD99-E6806C88B545}" type="presParOf" srcId="{A6974864-42C2-4F98-84CE-37486EE47BB8}" destId="{BE2985BE-40D3-4E52-A258-74D8410780CF}" srcOrd="4" destOrd="0" presId="urn:microsoft.com/office/officeart/2018/5/layout/IconCircleLabelList"/>
    <dgm:cxn modelId="{43F63AB3-D8FD-4C86-A8CB-4AD4DED4E141}" type="presParOf" srcId="{BE2985BE-40D3-4E52-A258-74D8410780CF}" destId="{889DA06C-905E-4458-82E3-0FCF8BF387DE}" srcOrd="0" destOrd="0" presId="urn:microsoft.com/office/officeart/2018/5/layout/IconCircleLabelList"/>
    <dgm:cxn modelId="{9F0A990F-D57D-446C-B710-AE8AAC054317}" type="presParOf" srcId="{BE2985BE-40D3-4E52-A258-74D8410780CF}" destId="{D0F7D051-1924-41E2-A85F-EE5AD579AC1F}" srcOrd="1" destOrd="0" presId="urn:microsoft.com/office/officeart/2018/5/layout/IconCircleLabelList"/>
    <dgm:cxn modelId="{2B7B98F0-4D01-4090-A62C-843FD82AE135}" type="presParOf" srcId="{BE2985BE-40D3-4E52-A258-74D8410780CF}" destId="{DA0CDB26-F8B1-430F-9105-AFDFEA7B74E1}" srcOrd="2" destOrd="0" presId="urn:microsoft.com/office/officeart/2018/5/layout/IconCircleLabelList"/>
    <dgm:cxn modelId="{5FBCE1B9-B380-4026-881F-19D25117A41A}" type="presParOf" srcId="{BE2985BE-40D3-4E52-A258-74D8410780CF}" destId="{EEE09D6C-60F2-4266-B164-AC6A99B55E93}" srcOrd="3" destOrd="0" presId="urn:microsoft.com/office/officeart/2018/5/layout/IconCircleLabelList"/>
    <dgm:cxn modelId="{FC60A24D-C7FA-44D2-8530-99216FE78D7F}" type="presParOf" srcId="{A6974864-42C2-4F98-84CE-37486EE47BB8}" destId="{58FA46CB-DE40-403F-96E0-65C2194EA563}" srcOrd="5" destOrd="0" presId="urn:microsoft.com/office/officeart/2018/5/layout/IconCircleLabelList"/>
    <dgm:cxn modelId="{CEEEA222-66C9-4305-A83D-B49DCD158481}" type="presParOf" srcId="{A6974864-42C2-4F98-84CE-37486EE47BB8}" destId="{82EABB82-7B48-49D0-BD8B-EC20771327A7}" srcOrd="6" destOrd="0" presId="urn:microsoft.com/office/officeart/2018/5/layout/IconCircleLabelList"/>
    <dgm:cxn modelId="{C7A99445-760B-40BF-A4C8-FC4845F46C0F}" type="presParOf" srcId="{82EABB82-7B48-49D0-BD8B-EC20771327A7}" destId="{5C0128F9-0879-4492-B4AC-C18977B129AE}" srcOrd="0" destOrd="0" presId="urn:microsoft.com/office/officeart/2018/5/layout/IconCircleLabelList"/>
    <dgm:cxn modelId="{7CFD35F4-097E-454A-BDC6-54349200704C}" type="presParOf" srcId="{82EABB82-7B48-49D0-BD8B-EC20771327A7}" destId="{20230D9A-9D07-4B37-AB0D-EA824FE1C1C6}" srcOrd="1" destOrd="0" presId="urn:microsoft.com/office/officeart/2018/5/layout/IconCircleLabelList"/>
    <dgm:cxn modelId="{926196F7-C4FA-41A7-B8DB-6670B353AE3B}" type="presParOf" srcId="{82EABB82-7B48-49D0-BD8B-EC20771327A7}" destId="{2A63A378-DB9F-40D2-AE5B-E56291B10B4E}" srcOrd="2" destOrd="0" presId="urn:microsoft.com/office/officeart/2018/5/layout/IconCircleLabelList"/>
    <dgm:cxn modelId="{E6219BED-B6D2-4E0E-A92E-B0DF10F8F877}" type="presParOf" srcId="{82EABB82-7B48-49D0-BD8B-EC20771327A7}" destId="{46FDB339-632A-4D92-807A-ECD77CED1C6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7E687D-404B-44B9-AD36-842E3705772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3ED328-2E57-4803-A6B6-CE9FD21E349F}">
      <dgm:prSet/>
      <dgm:spPr/>
      <dgm:t>
        <a:bodyPr/>
        <a:lstStyle/>
        <a:p>
          <a:r>
            <a:rPr lang="en-US"/>
            <a:t>More visibility</a:t>
          </a:r>
        </a:p>
      </dgm:t>
    </dgm:pt>
    <dgm:pt modelId="{FC0002BA-39FE-4F11-A931-4D24F2F50C6E}" type="parTrans" cxnId="{8A901272-5254-45AC-8491-72A6F797D8C5}">
      <dgm:prSet/>
      <dgm:spPr/>
      <dgm:t>
        <a:bodyPr/>
        <a:lstStyle/>
        <a:p>
          <a:endParaRPr lang="en-US"/>
        </a:p>
      </dgm:t>
    </dgm:pt>
    <dgm:pt modelId="{D54226A1-6576-4E54-BE6F-897D6176D651}" type="sibTrans" cxnId="{8A901272-5254-45AC-8491-72A6F797D8C5}">
      <dgm:prSet/>
      <dgm:spPr/>
      <dgm:t>
        <a:bodyPr/>
        <a:lstStyle/>
        <a:p>
          <a:endParaRPr lang="en-US"/>
        </a:p>
      </dgm:t>
    </dgm:pt>
    <dgm:pt modelId="{FF8953D7-AF40-41FC-A6C4-34E8E8E38C8F}">
      <dgm:prSet/>
      <dgm:spPr/>
      <dgm:t>
        <a:bodyPr/>
        <a:lstStyle/>
        <a:p>
          <a:r>
            <a:rPr lang="en-US"/>
            <a:t>Big data analytics</a:t>
          </a:r>
        </a:p>
      </dgm:t>
    </dgm:pt>
    <dgm:pt modelId="{6EEEFAE5-DCC1-4AF7-B991-AEA519DAFC1A}" type="parTrans" cxnId="{785B8145-1269-4145-B3E2-5D96D45723AB}">
      <dgm:prSet/>
      <dgm:spPr/>
      <dgm:t>
        <a:bodyPr/>
        <a:lstStyle/>
        <a:p>
          <a:endParaRPr lang="en-US"/>
        </a:p>
      </dgm:t>
    </dgm:pt>
    <dgm:pt modelId="{D06F989D-EAC2-4804-8666-F1043425B12E}" type="sibTrans" cxnId="{785B8145-1269-4145-B3E2-5D96D45723AB}">
      <dgm:prSet/>
      <dgm:spPr/>
      <dgm:t>
        <a:bodyPr/>
        <a:lstStyle/>
        <a:p>
          <a:endParaRPr lang="en-US"/>
        </a:p>
      </dgm:t>
    </dgm:pt>
    <dgm:pt modelId="{2487E8BB-C0EB-4ED9-9ADE-09DFF910D849}" type="pres">
      <dgm:prSet presAssocID="{217E687D-404B-44B9-AD36-842E3705772E}" presName="root" presStyleCnt="0">
        <dgm:presLayoutVars>
          <dgm:dir/>
          <dgm:resizeHandles val="exact"/>
        </dgm:presLayoutVars>
      </dgm:prSet>
      <dgm:spPr/>
    </dgm:pt>
    <dgm:pt modelId="{C9F05BA1-D48B-4F22-B3C2-A49A3261BD76}" type="pres">
      <dgm:prSet presAssocID="{133ED328-2E57-4803-A6B6-CE9FD21E349F}" presName="compNode" presStyleCnt="0"/>
      <dgm:spPr/>
    </dgm:pt>
    <dgm:pt modelId="{AE8682FF-0DE0-4508-9469-89FA84AD6F9D}" type="pres">
      <dgm:prSet presAssocID="{133ED328-2E57-4803-A6B6-CE9FD21E349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6C3329AC-2B9B-4E85-806E-192AC3286B17}" type="pres">
      <dgm:prSet presAssocID="{133ED328-2E57-4803-A6B6-CE9FD21E349F}" presName="spaceRect" presStyleCnt="0"/>
      <dgm:spPr/>
    </dgm:pt>
    <dgm:pt modelId="{55730E1B-FFCF-4329-A654-9BE1E12B416A}" type="pres">
      <dgm:prSet presAssocID="{133ED328-2E57-4803-A6B6-CE9FD21E349F}" presName="textRect" presStyleLbl="revTx" presStyleIdx="0" presStyleCnt="2">
        <dgm:presLayoutVars>
          <dgm:chMax val="1"/>
          <dgm:chPref val="1"/>
        </dgm:presLayoutVars>
      </dgm:prSet>
      <dgm:spPr/>
    </dgm:pt>
    <dgm:pt modelId="{BE4B5492-F5EA-4F70-8548-B194006A56BD}" type="pres">
      <dgm:prSet presAssocID="{D54226A1-6576-4E54-BE6F-897D6176D651}" presName="sibTrans" presStyleCnt="0"/>
      <dgm:spPr/>
    </dgm:pt>
    <dgm:pt modelId="{EAC71BF6-07BA-44DB-A7ED-7672C7ACEC8E}" type="pres">
      <dgm:prSet presAssocID="{FF8953D7-AF40-41FC-A6C4-34E8E8E38C8F}" presName="compNode" presStyleCnt="0"/>
      <dgm:spPr/>
    </dgm:pt>
    <dgm:pt modelId="{FE39B976-B257-4B68-9FE4-382B194E3650}" type="pres">
      <dgm:prSet presAssocID="{FF8953D7-AF40-41FC-A6C4-34E8E8E38C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F7901D3-E9E2-4FDB-B14B-E9DD74D1ADF2}" type="pres">
      <dgm:prSet presAssocID="{FF8953D7-AF40-41FC-A6C4-34E8E8E38C8F}" presName="spaceRect" presStyleCnt="0"/>
      <dgm:spPr/>
    </dgm:pt>
    <dgm:pt modelId="{7D628413-3BF1-4DED-9E1D-212F9B34FCD0}" type="pres">
      <dgm:prSet presAssocID="{FF8953D7-AF40-41FC-A6C4-34E8E8E38C8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85B8145-1269-4145-B3E2-5D96D45723AB}" srcId="{217E687D-404B-44B9-AD36-842E3705772E}" destId="{FF8953D7-AF40-41FC-A6C4-34E8E8E38C8F}" srcOrd="1" destOrd="0" parTransId="{6EEEFAE5-DCC1-4AF7-B991-AEA519DAFC1A}" sibTransId="{D06F989D-EAC2-4804-8666-F1043425B12E}"/>
    <dgm:cxn modelId="{8A901272-5254-45AC-8491-72A6F797D8C5}" srcId="{217E687D-404B-44B9-AD36-842E3705772E}" destId="{133ED328-2E57-4803-A6B6-CE9FD21E349F}" srcOrd="0" destOrd="0" parTransId="{FC0002BA-39FE-4F11-A931-4D24F2F50C6E}" sibTransId="{D54226A1-6576-4E54-BE6F-897D6176D651}"/>
    <dgm:cxn modelId="{D1119A82-5F7D-479B-8D79-654ABFA7154F}" type="presOf" srcId="{FF8953D7-AF40-41FC-A6C4-34E8E8E38C8F}" destId="{7D628413-3BF1-4DED-9E1D-212F9B34FCD0}" srcOrd="0" destOrd="0" presId="urn:microsoft.com/office/officeart/2018/2/layout/IconLabelList"/>
    <dgm:cxn modelId="{34FB3785-9E9A-411E-A427-3168ED398A12}" type="presOf" srcId="{133ED328-2E57-4803-A6B6-CE9FD21E349F}" destId="{55730E1B-FFCF-4329-A654-9BE1E12B416A}" srcOrd="0" destOrd="0" presId="urn:microsoft.com/office/officeart/2018/2/layout/IconLabelList"/>
    <dgm:cxn modelId="{33993F89-B3EE-423A-AFBA-200555CF506A}" type="presOf" srcId="{217E687D-404B-44B9-AD36-842E3705772E}" destId="{2487E8BB-C0EB-4ED9-9ADE-09DFF910D849}" srcOrd="0" destOrd="0" presId="urn:microsoft.com/office/officeart/2018/2/layout/IconLabelList"/>
    <dgm:cxn modelId="{7B9B48CC-0C10-4BC4-AE77-902089FB8822}" type="presParOf" srcId="{2487E8BB-C0EB-4ED9-9ADE-09DFF910D849}" destId="{C9F05BA1-D48B-4F22-B3C2-A49A3261BD76}" srcOrd="0" destOrd="0" presId="urn:microsoft.com/office/officeart/2018/2/layout/IconLabelList"/>
    <dgm:cxn modelId="{154ACBF2-E303-43C6-BF76-9F16D18BDCE7}" type="presParOf" srcId="{C9F05BA1-D48B-4F22-B3C2-A49A3261BD76}" destId="{AE8682FF-0DE0-4508-9469-89FA84AD6F9D}" srcOrd="0" destOrd="0" presId="urn:microsoft.com/office/officeart/2018/2/layout/IconLabelList"/>
    <dgm:cxn modelId="{FE686818-A140-4899-A8C9-804395BAB0F5}" type="presParOf" srcId="{C9F05BA1-D48B-4F22-B3C2-A49A3261BD76}" destId="{6C3329AC-2B9B-4E85-806E-192AC3286B17}" srcOrd="1" destOrd="0" presId="urn:microsoft.com/office/officeart/2018/2/layout/IconLabelList"/>
    <dgm:cxn modelId="{B114721D-4D78-4A24-8690-BC972DB132A9}" type="presParOf" srcId="{C9F05BA1-D48B-4F22-B3C2-A49A3261BD76}" destId="{55730E1B-FFCF-4329-A654-9BE1E12B416A}" srcOrd="2" destOrd="0" presId="urn:microsoft.com/office/officeart/2018/2/layout/IconLabelList"/>
    <dgm:cxn modelId="{F93F951A-9F57-4798-A594-7E2A210904C8}" type="presParOf" srcId="{2487E8BB-C0EB-4ED9-9ADE-09DFF910D849}" destId="{BE4B5492-F5EA-4F70-8548-B194006A56BD}" srcOrd="1" destOrd="0" presId="urn:microsoft.com/office/officeart/2018/2/layout/IconLabelList"/>
    <dgm:cxn modelId="{80F3C13A-65A6-4F35-84E2-C423461593CA}" type="presParOf" srcId="{2487E8BB-C0EB-4ED9-9ADE-09DFF910D849}" destId="{EAC71BF6-07BA-44DB-A7ED-7672C7ACEC8E}" srcOrd="2" destOrd="0" presId="urn:microsoft.com/office/officeart/2018/2/layout/IconLabelList"/>
    <dgm:cxn modelId="{9FA5CDB7-12EF-4F5A-83C5-F83D38B82AB7}" type="presParOf" srcId="{EAC71BF6-07BA-44DB-A7ED-7672C7ACEC8E}" destId="{FE39B976-B257-4B68-9FE4-382B194E3650}" srcOrd="0" destOrd="0" presId="urn:microsoft.com/office/officeart/2018/2/layout/IconLabelList"/>
    <dgm:cxn modelId="{D7585369-C4CD-4C82-9502-7FC865D263E2}" type="presParOf" srcId="{EAC71BF6-07BA-44DB-A7ED-7672C7ACEC8E}" destId="{EF7901D3-E9E2-4FDB-B14B-E9DD74D1ADF2}" srcOrd="1" destOrd="0" presId="urn:microsoft.com/office/officeart/2018/2/layout/IconLabelList"/>
    <dgm:cxn modelId="{24018AF6-DE80-4791-8125-A7992FEA8BDE}" type="presParOf" srcId="{EAC71BF6-07BA-44DB-A7ED-7672C7ACEC8E}" destId="{7D628413-3BF1-4DED-9E1D-212F9B34FCD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558C36-7219-42AC-9763-1BB99393E62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48A0A3-152C-4EAD-9466-BBFAC2979A57}">
      <dgm:prSet/>
      <dgm:spPr/>
      <dgm:t>
        <a:bodyPr/>
        <a:lstStyle/>
        <a:p>
          <a:r>
            <a:rPr lang="en-US"/>
            <a:t>Study adversarial behaviour</a:t>
          </a:r>
        </a:p>
      </dgm:t>
    </dgm:pt>
    <dgm:pt modelId="{FC8F2DC2-A4FD-4E94-BF9B-E312B85CEDCF}" type="parTrans" cxnId="{41C38257-B9CC-447E-937E-ED6F16BE5D5D}">
      <dgm:prSet/>
      <dgm:spPr/>
      <dgm:t>
        <a:bodyPr/>
        <a:lstStyle/>
        <a:p>
          <a:endParaRPr lang="en-US"/>
        </a:p>
      </dgm:t>
    </dgm:pt>
    <dgm:pt modelId="{C7FBBB03-B816-48C8-8FA3-B0DA68C3B35D}" type="sibTrans" cxnId="{41C38257-B9CC-447E-937E-ED6F16BE5D5D}">
      <dgm:prSet/>
      <dgm:spPr/>
      <dgm:t>
        <a:bodyPr/>
        <a:lstStyle/>
        <a:p>
          <a:endParaRPr lang="en-US"/>
        </a:p>
      </dgm:t>
    </dgm:pt>
    <dgm:pt modelId="{D49868E3-B5DC-446A-BAA6-9EBE954C305A}">
      <dgm:prSet/>
      <dgm:spPr/>
      <dgm:t>
        <a:bodyPr/>
        <a:lstStyle/>
        <a:p>
          <a:r>
            <a:rPr lang="en-US"/>
            <a:t>Boost threat intelligence</a:t>
          </a:r>
        </a:p>
      </dgm:t>
    </dgm:pt>
    <dgm:pt modelId="{3B9F5F24-DC71-4B62-97A9-5220E8C78663}" type="parTrans" cxnId="{498C6A83-098D-4B2B-9241-4197CB1D3BF6}">
      <dgm:prSet/>
      <dgm:spPr/>
      <dgm:t>
        <a:bodyPr/>
        <a:lstStyle/>
        <a:p>
          <a:endParaRPr lang="en-US"/>
        </a:p>
      </dgm:t>
    </dgm:pt>
    <dgm:pt modelId="{FEDBF1AB-59F2-4599-8A62-B51CE4C6B158}" type="sibTrans" cxnId="{498C6A83-098D-4B2B-9241-4197CB1D3BF6}">
      <dgm:prSet/>
      <dgm:spPr/>
      <dgm:t>
        <a:bodyPr/>
        <a:lstStyle/>
        <a:p>
          <a:endParaRPr lang="en-US"/>
        </a:p>
      </dgm:t>
    </dgm:pt>
    <dgm:pt modelId="{94137BA7-5F83-4226-A10A-B1A7B1B44994}">
      <dgm:prSet/>
      <dgm:spPr/>
      <dgm:t>
        <a:bodyPr/>
        <a:lstStyle/>
        <a:p>
          <a:r>
            <a:rPr lang="en-US"/>
            <a:t>Attractive to attackers</a:t>
          </a:r>
        </a:p>
      </dgm:t>
    </dgm:pt>
    <dgm:pt modelId="{44752039-0DEC-4156-8DE0-01280F20C69C}" type="parTrans" cxnId="{C7D2EAF0-0863-43D6-8913-5612EB093DE1}">
      <dgm:prSet/>
      <dgm:spPr/>
      <dgm:t>
        <a:bodyPr/>
        <a:lstStyle/>
        <a:p>
          <a:endParaRPr lang="en-US"/>
        </a:p>
      </dgm:t>
    </dgm:pt>
    <dgm:pt modelId="{0F68B40A-0BBB-4AF9-8FE9-26A8524F1A10}" type="sibTrans" cxnId="{C7D2EAF0-0863-43D6-8913-5612EB093DE1}">
      <dgm:prSet/>
      <dgm:spPr/>
      <dgm:t>
        <a:bodyPr/>
        <a:lstStyle/>
        <a:p>
          <a:endParaRPr lang="en-US"/>
        </a:p>
      </dgm:t>
    </dgm:pt>
    <dgm:pt modelId="{A8354EA2-030F-4F8E-BD3B-D7DB87DF0579}" type="pres">
      <dgm:prSet presAssocID="{CA558C36-7219-42AC-9763-1BB99393E6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D764A7-5DE0-4B7E-AC75-199210907B7A}" type="pres">
      <dgm:prSet presAssocID="{DF48A0A3-152C-4EAD-9466-BBFAC2979A57}" presName="hierRoot1" presStyleCnt="0"/>
      <dgm:spPr/>
    </dgm:pt>
    <dgm:pt modelId="{A7776E96-EE36-46B1-AB2B-8624274DA552}" type="pres">
      <dgm:prSet presAssocID="{DF48A0A3-152C-4EAD-9466-BBFAC2979A57}" presName="composite" presStyleCnt="0"/>
      <dgm:spPr/>
    </dgm:pt>
    <dgm:pt modelId="{82F48264-2408-4BFC-B8E4-597E0BCA529A}" type="pres">
      <dgm:prSet presAssocID="{DF48A0A3-152C-4EAD-9466-BBFAC2979A57}" presName="background" presStyleLbl="node0" presStyleIdx="0" presStyleCnt="3"/>
      <dgm:spPr/>
    </dgm:pt>
    <dgm:pt modelId="{5CC76824-A711-45DD-ABE1-644B6576B4EC}" type="pres">
      <dgm:prSet presAssocID="{DF48A0A3-152C-4EAD-9466-BBFAC2979A57}" presName="text" presStyleLbl="fgAcc0" presStyleIdx="0" presStyleCnt="3">
        <dgm:presLayoutVars>
          <dgm:chPref val="3"/>
        </dgm:presLayoutVars>
      </dgm:prSet>
      <dgm:spPr/>
    </dgm:pt>
    <dgm:pt modelId="{5D6895AF-B04D-4AA4-B215-E09A91F8132F}" type="pres">
      <dgm:prSet presAssocID="{DF48A0A3-152C-4EAD-9466-BBFAC2979A57}" presName="hierChild2" presStyleCnt="0"/>
      <dgm:spPr/>
    </dgm:pt>
    <dgm:pt modelId="{6CD67738-A211-41E3-BC3A-495FF1795094}" type="pres">
      <dgm:prSet presAssocID="{D49868E3-B5DC-446A-BAA6-9EBE954C305A}" presName="hierRoot1" presStyleCnt="0"/>
      <dgm:spPr/>
    </dgm:pt>
    <dgm:pt modelId="{7E0BC48C-A571-45FE-ACB0-31254D7EDC35}" type="pres">
      <dgm:prSet presAssocID="{D49868E3-B5DC-446A-BAA6-9EBE954C305A}" presName="composite" presStyleCnt="0"/>
      <dgm:spPr/>
    </dgm:pt>
    <dgm:pt modelId="{47FA986A-6C39-4889-BBBE-FBE93EAA39C1}" type="pres">
      <dgm:prSet presAssocID="{D49868E3-B5DC-446A-BAA6-9EBE954C305A}" presName="background" presStyleLbl="node0" presStyleIdx="1" presStyleCnt="3"/>
      <dgm:spPr/>
    </dgm:pt>
    <dgm:pt modelId="{E2F517B7-772E-4D44-8850-46A6403B8AD3}" type="pres">
      <dgm:prSet presAssocID="{D49868E3-B5DC-446A-BAA6-9EBE954C305A}" presName="text" presStyleLbl="fgAcc0" presStyleIdx="1" presStyleCnt="3">
        <dgm:presLayoutVars>
          <dgm:chPref val="3"/>
        </dgm:presLayoutVars>
      </dgm:prSet>
      <dgm:spPr/>
    </dgm:pt>
    <dgm:pt modelId="{1395EEE5-DAAC-45A0-8C1A-6C82945D1529}" type="pres">
      <dgm:prSet presAssocID="{D49868E3-B5DC-446A-BAA6-9EBE954C305A}" presName="hierChild2" presStyleCnt="0"/>
      <dgm:spPr/>
    </dgm:pt>
    <dgm:pt modelId="{6DB68BDD-5F11-4C5F-B6D1-C73EEB1988E8}" type="pres">
      <dgm:prSet presAssocID="{94137BA7-5F83-4226-A10A-B1A7B1B44994}" presName="hierRoot1" presStyleCnt="0"/>
      <dgm:spPr/>
    </dgm:pt>
    <dgm:pt modelId="{C87A0EBB-21FD-4B5C-8B39-DBA535C8DF3E}" type="pres">
      <dgm:prSet presAssocID="{94137BA7-5F83-4226-A10A-B1A7B1B44994}" presName="composite" presStyleCnt="0"/>
      <dgm:spPr/>
    </dgm:pt>
    <dgm:pt modelId="{8D81049C-8E51-44B7-8836-0AA61906E20D}" type="pres">
      <dgm:prSet presAssocID="{94137BA7-5F83-4226-A10A-B1A7B1B44994}" presName="background" presStyleLbl="node0" presStyleIdx="2" presStyleCnt="3"/>
      <dgm:spPr/>
    </dgm:pt>
    <dgm:pt modelId="{1A803BC5-02C8-4236-9053-01E4FB4452AB}" type="pres">
      <dgm:prSet presAssocID="{94137BA7-5F83-4226-A10A-B1A7B1B44994}" presName="text" presStyleLbl="fgAcc0" presStyleIdx="2" presStyleCnt="3">
        <dgm:presLayoutVars>
          <dgm:chPref val="3"/>
        </dgm:presLayoutVars>
      </dgm:prSet>
      <dgm:spPr/>
    </dgm:pt>
    <dgm:pt modelId="{9B2CF071-BAC3-45CD-8717-0441501466BC}" type="pres">
      <dgm:prSet presAssocID="{94137BA7-5F83-4226-A10A-B1A7B1B44994}" presName="hierChild2" presStyleCnt="0"/>
      <dgm:spPr/>
    </dgm:pt>
  </dgm:ptLst>
  <dgm:cxnLst>
    <dgm:cxn modelId="{0F74A51D-4746-4249-A0CE-4E51C781700D}" type="presOf" srcId="{94137BA7-5F83-4226-A10A-B1A7B1B44994}" destId="{1A803BC5-02C8-4236-9053-01E4FB4452AB}" srcOrd="0" destOrd="0" presId="urn:microsoft.com/office/officeart/2005/8/layout/hierarchy1"/>
    <dgm:cxn modelId="{23BCEB2D-E401-4C31-98D2-C1544CE1DB62}" type="presOf" srcId="{CA558C36-7219-42AC-9763-1BB99393E621}" destId="{A8354EA2-030F-4F8E-BD3B-D7DB87DF0579}" srcOrd="0" destOrd="0" presId="urn:microsoft.com/office/officeart/2005/8/layout/hierarchy1"/>
    <dgm:cxn modelId="{15B89F60-5C36-4DD2-8E13-9D0E319E93FE}" type="presOf" srcId="{D49868E3-B5DC-446A-BAA6-9EBE954C305A}" destId="{E2F517B7-772E-4D44-8850-46A6403B8AD3}" srcOrd="0" destOrd="0" presId="urn:microsoft.com/office/officeart/2005/8/layout/hierarchy1"/>
    <dgm:cxn modelId="{41C38257-B9CC-447E-937E-ED6F16BE5D5D}" srcId="{CA558C36-7219-42AC-9763-1BB99393E621}" destId="{DF48A0A3-152C-4EAD-9466-BBFAC2979A57}" srcOrd="0" destOrd="0" parTransId="{FC8F2DC2-A4FD-4E94-BF9B-E312B85CEDCF}" sibTransId="{C7FBBB03-B816-48C8-8FA3-B0DA68C3B35D}"/>
    <dgm:cxn modelId="{498C6A83-098D-4B2B-9241-4197CB1D3BF6}" srcId="{CA558C36-7219-42AC-9763-1BB99393E621}" destId="{D49868E3-B5DC-446A-BAA6-9EBE954C305A}" srcOrd="1" destOrd="0" parTransId="{3B9F5F24-DC71-4B62-97A9-5220E8C78663}" sibTransId="{FEDBF1AB-59F2-4599-8A62-B51CE4C6B158}"/>
    <dgm:cxn modelId="{8540CAAB-6BCC-4514-A1DE-DF3BB975847F}" type="presOf" srcId="{DF48A0A3-152C-4EAD-9466-BBFAC2979A57}" destId="{5CC76824-A711-45DD-ABE1-644B6576B4EC}" srcOrd="0" destOrd="0" presId="urn:microsoft.com/office/officeart/2005/8/layout/hierarchy1"/>
    <dgm:cxn modelId="{C7D2EAF0-0863-43D6-8913-5612EB093DE1}" srcId="{CA558C36-7219-42AC-9763-1BB99393E621}" destId="{94137BA7-5F83-4226-A10A-B1A7B1B44994}" srcOrd="2" destOrd="0" parTransId="{44752039-0DEC-4156-8DE0-01280F20C69C}" sibTransId="{0F68B40A-0BBB-4AF9-8FE9-26A8524F1A10}"/>
    <dgm:cxn modelId="{524BF70C-C9AD-497E-A5C1-CD66E3DABED2}" type="presParOf" srcId="{A8354EA2-030F-4F8E-BD3B-D7DB87DF0579}" destId="{27D764A7-5DE0-4B7E-AC75-199210907B7A}" srcOrd="0" destOrd="0" presId="urn:microsoft.com/office/officeart/2005/8/layout/hierarchy1"/>
    <dgm:cxn modelId="{92DE0EB4-1B42-480C-BE1F-E5D7FBF667BC}" type="presParOf" srcId="{27D764A7-5DE0-4B7E-AC75-199210907B7A}" destId="{A7776E96-EE36-46B1-AB2B-8624274DA552}" srcOrd="0" destOrd="0" presId="urn:microsoft.com/office/officeart/2005/8/layout/hierarchy1"/>
    <dgm:cxn modelId="{432F1620-4D2A-4F40-831B-ADACED1F8FE2}" type="presParOf" srcId="{A7776E96-EE36-46B1-AB2B-8624274DA552}" destId="{82F48264-2408-4BFC-B8E4-597E0BCA529A}" srcOrd="0" destOrd="0" presId="urn:microsoft.com/office/officeart/2005/8/layout/hierarchy1"/>
    <dgm:cxn modelId="{EF28ED5C-BFC7-49D2-B7DC-8D32763E68BA}" type="presParOf" srcId="{A7776E96-EE36-46B1-AB2B-8624274DA552}" destId="{5CC76824-A711-45DD-ABE1-644B6576B4EC}" srcOrd="1" destOrd="0" presId="urn:microsoft.com/office/officeart/2005/8/layout/hierarchy1"/>
    <dgm:cxn modelId="{330805E6-DDDE-45BF-AD02-8B1631B70F74}" type="presParOf" srcId="{27D764A7-5DE0-4B7E-AC75-199210907B7A}" destId="{5D6895AF-B04D-4AA4-B215-E09A91F8132F}" srcOrd="1" destOrd="0" presId="urn:microsoft.com/office/officeart/2005/8/layout/hierarchy1"/>
    <dgm:cxn modelId="{D2E2178D-B013-437D-90B5-8824D22CFE15}" type="presParOf" srcId="{A8354EA2-030F-4F8E-BD3B-D7DB87DF0579}" destId="{6CD67738-A211-41E3-BC3A-495FF1795094}" srcOrd="1" destOrd="0" presId="urn:microsoft.com/office/officeart/2005/8/layout/hierarchy1"/>
    <dgm:cxn modelId="{3C27AA92-E100-49CC-99ED-732A130FD5CE}" type="presParOf" srcId="{6CD67738-A211-41E3-BC3A-495FF1795094}" destId="{7E0BC48C-A571-45FE-ACB0-31254D7EDC35}" srcOrd="0" destOrd="0" presId="urn:microsoft.com/office/officeart/2005/8/layout/hierarchy1"/>
    <dgm:cxn modelId="{91874085-4848-4068-9084-312CEE7C3825}" type="presParOf" srcId="{7E0BC48C-A571-45FE-ACB0-31254D7EDC35}" destId="{47FA986A-6C39-4889-BBBE-FBE93EAA39C1}" srcOrd="0" destOrd="0" presId="urn:microsoft.com/office/officeart/2005/8/layout/hierarchy1"/>
    <dgm:cxn modelId="{E7227B0D-E1BF-4C6E-984F-3D00C6E00632}" type="presParOf" srcId="{7E0BC48C-A571-45FE-ACB0-31254D7EDC35}" destId="{E2F517B7-772E-4D44-8850-46A6403B8AD3}" srcOrd="1" destOrd="0" presId="urn:microsoft.com/office/officeart/2005/8/layout/hierarchy1"/>
    <dgm:cxn modelId="{DE740C20-D07B-4A5F-85B1-86B4127F5607}" type="presParOf" srcId="{6CD67738-A211-41E3-BC3A-495FF1795094}" destId="{1395EEE5-DAAC-45A0-8C1A-6C82945D1529}" srcOrd="1" destOrd="0" presId="urn:microsoft.com/office/officeart/2005/8/layout/hierarchy1"/>
    <dgm:cxn modelId="{F54CF18D-9BBD-48C8-BBB6-E20A022E123C}" type="presParOf" srcId="{A8354EA2-030F-4F8E-BD3B-D7DB87DF0579}" destId="{6DB68BDD-5F11-4C5F-B6D1-C73EEB1988E8}" srcOrd="2" destOrd="0" presId="urn:microsoft.com/office/officeart/2005/8/layout/hierarchy1"/>
    <dgm:cxn modelId="{B0938FF9-B9F2-4E00-B0A7-F5823AD023ED}" type="presParOf" srcId="{6DB68BDD-5F11-4C5F-B6D1-C73EEB1988E8}" destId="{C87A0EBB-21FD-4B5C-8B39-DBA535C8DF3E}" srcOrd="0" destOrd="0" presId="urn:microsoft.com/office/officeart/2005/8/layout/hierarchy1"/>
    <dgm:cxn modelId="{13697E16-3D92-462B-A272-429E9D08BEBA}" type="presParOf" srcId="{C87A0EBB-21FD-4B5C-8B39-DBA535C8DF3E}" destId="{8D81049C-8E51-44B7-8836-0AA61906E20D}" srcOrd="0" destOrd="0" presId="urn:microsoft.com/office/officeart/2005/8/layout/hierarchy1"/>
    <dgm:cxn modelId="{261E76C4-6F88-4E27-8B26-7D67639CE528}" type="presParOf" srcId="{C87A0EBB-21FD-4B5C-8B39-DBA535C8DF3E}" destId="{1A803BC5-02C8-4236-9053-01E4FB4452AB}" srcOrd="1" destOrd="0" presId="urn:microsoft.com/office/officeart/2005/8/layout/hierarchy1"/>
    <dgm:cxn modelId="{11616590-F906-4B6B-AB94-C4A289286B66}" type="presParOf" srcId="{6DB68BDD-5F11-4C5F-B6D1-C73EEB1988E8}" destId="{9B2CF071-BAC3-45CD-8717-0441501466B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E79896-346F-44C9-B043-0E42692CDB5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2938BF-B43D-45C1-8617-5799F76F70AD}">
      <dgm:prSet/>
      <dgm:spPr/>
      <dgm:t>
        <a:bodyPr/>
        <a:lstStyle/>
        <a:p>
          <a:r>
            <a:rPr lang="en-US"/>
            <a:t>Exposed IT assets</a:t>
          </a:r>
        </a:p>
      </dgm:t>
    </dgm:pt>
    <dgm:pt modelId="{83480BB7-B804-4561-9BD6-EAF1013C54FD}" type="parTrans" cxnId="{19097E7E-31FA-459D-9D16-5D9F40C0CD20}">
      <dgm:prSet/>
      <dgm:spPr/>
      <dgm:t>
        <a:bodyPr/>
        <a:lstStyle/>
        <a:p>
          <a:endParaRPr lang="en-US"/>
        </a:p>
      </dgm:t>
    </dgm:pt>
    <dgm:pt modelId="{1F05CE0C-9946-4876-8E35-0E98B3FC1C5B}" type="sibTrans" cxnId="{19097E7E-31FA-459D-9D16-5D9F40C0CD20}">
      <dgm:prSet/>
      <dgm:spPr/>
      <dgm:t>
        <a:bodyPr/>
        <a:lstStyle/>
        <a:p>
          <a:endParaRPr lang="en-US"/>
        </a:p>
      </dgm:t>
    </dgm:pt>
    <dgm:pt modelId="{76257299-AF70-4138-88DB-D3BF460166E0}">
      <dgm:prSet/>
      <dgm:spPr/>
      <dgm:t>
        <a:bodyPr/>
        <a:lstStyle/>
        <a:p>
          <a:r>
            <a:rPr lang="en-US"/>
            <a:t>Provide constant visibility</a:t>
          </a:r>
        </a:p>
      </dgm:t>
    </dgm:pt>
    <dgm:pt modelId="{705B4269-06C3-4B84-A62C-F7F637B8E95E}" type="parTrans" cxnId="{74B03D6A-D364-43EE-8971-7EFD1DED4CE5}">
      <dgm:prSet/>
      <dgm:spPr/>
      <dgm:t>
        <a:bodyPr/>
        <a:lstStyle/>
        <a:p>
          <a:endParaRPr lang="en-US"/>
        </a:p>
      </dgm:t>
    </dgm:pt>
    <dgm:pt modelId="{A96CA5C4-665C-4979-A3AA-E8C9BC5326BE}" type="sibTrans" cxnId="{74B03D6A-D364-43EE-8971-7EFD1DED4CE5}">
      <dgm:prSet/>
      <dgm:spPr/>
      <dgm:t>
        <a:bodyPr/>
        <a:lstStyle/>
        <a:p>
          <a:endParaRPr lang="en-US"/>
        </a:p>
      </dgm:t>
    </dgm:pt>
    <dgm:pt modelId="{441A4B7B-3D3B-43FC-8BDA-CE2DC26787CF}">
      <dgm:prSet/>
      <dgm:spPr/>
      <dgm:t>
        <a:bodyPr/>
        <a:lstStyle/>
        <a:p>
          <a:r>
            <a:rPr lang="en-US"/>
            <a:t>Neutralize the exploitations</a:t>
          </a:r>
        </a:p>
      </dgm:t>
    </dgm:pt>
    <dgm:pt modelId="{252B7F41-37D0-474C-96E1-68066BE29AC7}" type="parTrans" cxnId="{4ECE5F2A-07BC-49BF-8127-F915CA17BDE1}">
      <dgm:prSet/>
      <dgm:spPr/>
      <dgm:t>
        <a:bodyPr/>
        <a:lstStyle/>
        <a:p>
          <a:endParaRPr lang="en-US"/>
        </a:p>
      </dgm:t>
    </dgm:pt>
    <dgm:pt modelId="{FE0EB1D4-575B-48D0-954B-3EF6284A5B55}" type="sibTrans" cxnId="{4ECE5F2A-07BC-49BF-8127-F915CA17BDE1}">
      <dgm:prSet/>
      <dgm:spPr/>
      <dgm:t>
        <a:bodyPr/>
        <a:lstStyle/>
        <a:p>
          <a:endParaRPr lang="en-US"/>
        </a:p>
      </dgm:t>
    </dgm:pt>
    <dgm:pt modelId="{8E5AEEC8-FA02-45BF-A8E5-FD508E01ECA5}">
      <dgm:prSet/>
      <dgm:spPr/>
      <dgm:t>
        <a:bodyPr/>
        <a:lstStyle/>
        <a:p>
          <a:r>
            <a:rPr lang="en-US" dirty="0"/>
            <a:t>Combine with CTI </a:t>
          </a:r>
        </a:p>
      </dgm:t>
    </dgm:pt>
    <dgm:pt modelId="{3D7153C0-E9C2-4892-B75D-68F33341EE64}" type="parTrans" cxnId="{26683E91-BC02-48A9-A3C7-208754723517}">
      <dgm:prSet/>
      <dgm:spPr/>
      <dgm:t>
        <a:bodyPr/>
        <a:lstStyle/>
        <a:p>
          <a:endParaRPr lang="en-US"/>
        </a:p>
      </dgm:t>
    </dgm:pt>
    <dgm:pt modelId="{82E8EB10-2707-4D30-BE39-41142758922E}" type="sibTrans" cxnId="{26683E91-BC02-48A9-A3C7-208754723517}">
      <dgm:prSet/>
      <dgm:spPr/>
      <dgm:t>
        <a:bodyPr/>
        <a:lstStyle/>
        <a:p>
          <a:endParaRPr lang="en-US"/>
        </a:p>
      </dgm:t>
    </dgm:pt>
    <dgm:pt modelId="{2746ACA9-5263-42F1-A15F-7F428826268D}" type="pres">
      <dgm:prSet presAssocID="{DAE79896-346F-44C9-B043-0E42692CDB5E}" presName="root" presStyleCnt="0">
        <dgm:presLayoutVars>
          <dgm:dir/>
          <dgm:resizeHandles val="exact"/>
        </dgm:presLayoutVars>
      </dgm:prSet>
      <dgm:spPr/>
    </dgm:pt>
    <dgm:pt modelId="{24DB8C4D-79DF-481E-BBF9-77EB318D0DCA}" type="pres">
      <dgm:prSet presAssocID="{C52938BF-B43D-45C1-8617-5799F76F70AD}" presName="compNode" presStyleCnt="0"/>
      <dgm:spPr/>
    </dgm:pt>
    <dgm:pt modelId="{3A8D06E8-438D-4AB9-8D29-E1F709A6261C}" type="pres">
      <dgm:prSet presAssocID="{C52938BF-B43D-45C1-8617-5799F76F70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B064FBB-B98F-4C6E-A68E-77153EFB8612}" type="pres">
      <dgm:prSet presAssocID="{C52938BF-B43D-45C1-8617-5799F76F70AD}" presName="spaceRect" presStyleCnt="0"/>
      <dgm:spPr/>
    </dgm:pt>
    <dgm:pt modelId="{16C3B5E4-C9AC-4CB7-B566-1B6AEA79DC61}" type="pres">
      <dgm:prSet presAssocID="{C52938BF-B43D-45C1-8617-5799F76F70AD}" presName="textRect" presStyleLbl="revTx" presStyleIdx="0" presStyleCnt="4">
        <dgm:presLayoutVars>
          <dgm:chMax val="1"/>
          <dgm:chPref val="1"/>
        </dgm:presLayoutVars>
      </dgm:prSet>
      <dgm:spPr/>
    </dgm:pt>
    <dgm:pt modelId="{5B570F39-7B53-47AD-869A-C7DD85172CE2}" type="pres">
      <dgm:prSet presAssocID="{1F05CE0C-9946-4876-8E35-0E98B3FC1C5B}" presName="sibTrans" presStyleCnt="0"/>
      <dgm:spPr/>
    </dgm:pt>
    <dgm:pt modelId="{B7B0535C-64DB-43FE-AC09-E33D9BB72C39}" type="pres">
      <dgm:prSet presAssocID="{76257299-AF70-4138-88DB-D3BF460166E0}" presName="compNode" presStyleCnt="0"/>
      <dgm:spPr/>
    </dgm:pt>
    <dgm:pt modelId="{3943D6A5-2850-4F59-A0CF-B01EE877E33C}" type="pres">
      <dgm:prSet presAssocID="{76257299-AF70-4138-88DB-D3BF460166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6DB8A2F2-1481-4208-B90C-E30F5CE66342}" type="pres">
      <dgm:prSet presAssocID="{76257299-AF70-4138-88DB-D3BF460166E0}" presName="spaceRect" presStyleCnt="0"/>
      <dgm:spPr/>
    </dgm:pt>
    <dgm:pt modelId="{65C22ED5-01BA-49F4-8000-2A5FB22C140F}" type="pres">
      <dgm:prSet presAssocID="{76257299-AF70-4138-88DB-D3BF460166E0}" presName="textRect" presStyleLbl="revTx" presStyleIdx="1" presStyleCnt="4">
        <dgm:presLayoutVars>
          <dgm:chMax val="1"/>
          <dgm:chPref val="1"/>
        </dgm:presLayoutVars>
      </dgm:prSet>
      <dgm:spPr/>
    </dgm:pt>
    <dgm:pt modelId="{2FA11D32-5CB6-46BF-A86C-70E6F9E647E0}" type="pres">
      <dgm:prSet presAssocID="{A96CA5C4-665C-4979-A3AA-E8C9BC5326BE}" presName="sibTrans" presStyleCnt="0"/>
      <dgm:spPr/>
    </dgm:pt>
    <dgm:pt modelId="{DAD572A7-4AF4-41D7-B1B3-1ED4F2370EDF}" type="pres">
      <dgm:prSet presAssocID="{441A4B7B-3D3B-43FC-8BDA-CE2DC26787CF}" presName="compNode" presStyleCnt="0"/>
      <dgm:spPr/>
    </dgm:pt>
    <dgm:pt modelId="{4599FEE6-2D39-4A61-B7A5-C0B7A35A148C}" type="pres">
      <dgm:prSet presAssocID="{441A4B7B-3D3B-43FC-8BDA-CE2DC26787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2221FD8D-651A-42C5-BE32-50416FF8B154}" type="pres">
      <dgm:prSet presAssocID="{441A4B7B-3D3B-43FC-8BDA-CE2DC26787CF}" presName="spaceRect" presStyleCnt="0"/>
      <dgm:spPr/>
    </dgm:pt>
    <dgm:pt modelId="{EABDEF30-C178-4302-B6A4-6C28D2F98891}" type="pres">
      <dgm:prSet presAssocID="{441A4B7B-3D3B-43FC-8BDA-CE2DC26787CF}" presName="textRect" presStyleLbl="revTx" presStyleIdx="2" presStyleCnt="4">
        <dgm:presLayoutVars>
          <dgm:chMax val="1"/>
          <dgm:chPref val="1"/>
        </dgm:presLayoutVars>
      </dgm:prSet>
      <dgm:spPr/>
    </dgm:pt>
    <dgm:pt modelId="{07F54516-481A-4F89-A354-1B41CC924A86}" type="pres">
      <dgm:prSet presAssocID="{FE0EB1D4-575B-48D0-954B-3EF6284A5B55}" presName="sibTrans" presStyleCnt="0"/>
      <dgm:spPr/>
    </dgm:pt>
    <dgm:pt modelId="{9A62526A-881D-49A4-BCE6-FC6BAA4E7D54}" type="pres">
      <dgm:prSet presAssocID="{8E5AEEC8-FA02-45BF-A8E5-FD508E01ECA5}" presName="compNode" presStyleCnt="0"/>
      <dgm:spPr/>
    </dgm:pt>
    <dgm:pt modelId="{B553D829-2B1F-46A5-9DC7-DE39F36C2167}" type="pres">
      <dgm:prSet presAssocID="{8E5AEEC8-FA02-45BF-A8E5-FD508E01EC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5296A23-CD9E-4F82-B13C-946D55B8EF7C}" type="pres">
      <dgm:prSet presAssocID="{8E5AEEC8-FA02-45BF-A8E5-FD508E01ECA5}" presName="spaceRect" presStyleCnt="0"/>
      <dgm:spPr/>
    </dgm:pt>
    <dgm:pt modelId="{21B3B426-AF5C-46AE-9647-2F1096511B76}" type="pres">
      <dgm:prSet presAssocID="{8E5AEEC8-FA02-45BF-A8E5-FD508E01ECA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EB94E14-C6F7-4555-9B65-A530F47E52F6}" type="presOf" srcId="{8E5AEEC8-FA02-45BF-A8E5-FD508E01ECA5}" destId="{21B3B426-AF5C-46AE-9647-2F1096511B76}" srcOrd="0" destOrd="0" presId="urn:microsoft.com/office/officeart/2018/2/layout/IconLabelList"/>
    <dgm:cxn modelId="{4ECE5F2A-07BC-49BF-8127-F915CA17BDE1}" srcId="{DAE79896-346F-44C9-B043-0E42692CDB5E}" destId="{441A4B7B-3D3B-43FC-8BDA-CE2DC26787CF}" srcOrd="2" destOrd="0" parTransId="{252B7F41-37D0-474C-96E1-68066BE29AC7}" sibTransId="{FE0EB1D4-575B-48D0-954B-3EF6284A5B55}"/>
    <dgm:cxn modelId="{CC7AD03A-86A2-4FB1-9645-0C3566EFAA69}" type="presOf" srcId="{C52938BF-B43D-45C1-8617-5799F76F70AD}" destId="{16C3B5E4-C9AC-4CB7-B566-1B6AEA79DC61}" srcOrd="0" destOrd="0" presId="urn:microsoft.com/office/officeart/2018/2/layout/IconLabelList"/>
    <dgm:cxn modelId="{4707E067-0F29-4227-AB29-69E3BDDB748B}" type="presOf" srcId="{441A4B7B-3D3B-43FC-8BDA-CE2DC26787CF}" destId="{EABDEF30-C178-4302-B6A4-6C28D2F98891}" srcOrd="0" destOrd="0" presId="urn:microsoft.com/office/officeart/2018/2/layout/IconLabelList"/>
    <dgm:cxn modelId="{74B03D6A-D364-43EE-8971-7EFD1DED4CE5}" srcId="{DAE79896-346F-44C9-B043-0E42692CDB5E}" destId="{76257299-AF70-4138-88DB-D3BF460166E0}" srcOrd="1" destOrd="0" parTransId="{705B4269-06C3-4B84-A62C-F7F637B8E95E}" sibTransId="{A96CA5C4-665C-4979-A3AA-E8C9BC5326BE}"/>
    <dgm:cxn modelId="{37922955-F90E-431B-B193-6F732B462B47}" type="presOf" srcId="{76257299-AF70-4138-88DB-D3BF460166E0}" destId="{65C22ED5-01BA-49F4-8000-2A5FB22C140F}" srcOrd="0" destOrd="0" presId="urn:microsoft.com/office/officeart/2018/2/layout/IconLabelList"/>
    <dgm:cxn modelId="{19097E7E-31FA-459D-9D16-5D9F40C0CD20}" srcId="{DAE79896-346F-44C9-B043-0E42692CDB5E}" destId="{C52938BF-B43D-45C1-8617-5799F76F70AD}" srcOrd="0" destOrd="0" parTransId="{83480BB7-B804-4561-9BD6-EAF1013C54FD}" sibTransId="{1F05CE0C-9946-4876-8E35-0E98B3FC1C5B}"/>
    <dgm:cxn modelId="{26683E91-BC02-48A9-A3C7-208754723517}" srcId="{DAE79896-346F-44C9-B043-0E42692CDB5E}" destId="{8E5AEEC8-FA02-45BF-A8E5-FD508E01ECA5}" srcOrd="3" destOrd="0" parTransId="{3D7153C0-E9C2-4892-B75D-68F33341EE64}" sibTransId="{82E8EB10-2707-4D30-BE39-41142758922E}"/>
    <dgm:cxn modelId="{B61CECF8-2411-4E09-8BA7-DB4ACB4BD3C0}" type="presOf" srcId="{DAE79896-346F-44C9-B043-0E42692CDB5E}" destId="{2746ACA9-5263-42F1-A15F-7F428826268D}" srcOrd="0" destOrd="0" presId="urn:microsoft.com/office/officeart/2018/2/layout/IconLabelList"/>
    <dgm:cxn modelId="{9B2C83D2-462B-45F7-AEE0-8FEF9B048A88}" type="presParOf" srcId="{2746ACA9-5263-42F1-A15F-7F428826268D}" destId="{24DB8C4D-79DF-481E-BBF9-77EB318D0DCA}" srcOrd="0" destOrd="0" presId="urn:microsoft.com/office/officeart/2018/2/layout/IconLabelList"/>
    <dgm:cxn modelId="{E174D992-EC80-4548-95A8-7B8D516C3EA3}" type="presParOf" srcId="{24DB8C4D-79DF-481E-BBF9-77EB318D0DCA}" destId="{3A8D06E8-438D-4AB9-8D29-E1F709A6261C}" srcOrd="0" destOrd="0" presId="urn:microsoft.com/office/officeart/2018/2/layout/IconLabelList"/>
    <dgm:cxn modelId="{A7CC8CE3-D477-4EAF-B188-523D25DD1717}" type="presParOf" srcId="{24DB8C4D-79DF-481E-BBF9-77EB318D0DCA}" destId="{1B064FBB-B98F-4C6E-A68E-77153EFB8612}" srcOrd="1" destOrd="0" presId="urn:microsoft.com/office/officeart/2018/2/layout/IconLabelList"/>
    <dgm:cxn modelId="{F473133F-74F1-41CB-A50F-2C434E3473D5}" type="presParOf" srcId="{24DB8C4D-79DF-481E-BBF9-77EB318D0DCA}" destId="{16C3B5E4-C9AC-4CB7-B566-1B6AEA79DC61}" srcOrd="2" destOrd="0" presId="urn:microsoft.com/office/officeart/2018/2/layout/IconLabelList"/>
    <dgm:cxn modelId="{62518FF7-59A2-42EE-8821-5BA1D7597AFF}" type="presParOf" srcId="{2746ACA9-5263-42F1-A15F-7F428826268D}" destId="{5B570F39-7B53-47AD-869A-C7DD85172CE2}" srcOrd="1" destOrd="0" presId="urn:microsoft.com/office/officeart/2018/2/layout/IconLabelList"/>
    <dgm:cxn modelId="{40B8D353-D54F-4108-BB49-58CD7B51BFF4}" type="presParOf" srcId="{2746ACA9-5263-42F1-A15F-7F428826268D}" destId="{B7B0535C-64DB-43FE-AC09-E33D9BB72C39}" srcOrd="2" destOrd="0" presId="urn:microsoft.com/office/officeart/2018/2/layout/IconLabelList"/>
    <dgm:cxn modelId="{F04BE77E-01BF-41B2-8DB1-E48A4FC9BA29}" type="presParOf" srcId="{B7B0535C-64DB-43FE-AC09-E33D9BB72C39}" destId="{3943D6A5-2850-4F59-A0CF-B01EE877E33C}" srcOrd="0" destOrd="0" presId="urn:microsoft.com/office/officeart/2018/2/layout/IconLabelList"/>
    <dgm:cxn modelId="{1EDCDFA6-6E15-4141-A665-694200BFF9C4}" type="presParOf" srcId="{B7B0535C-64DB-43FE-AC09-E33D9BB72C39}" destId="{6DB8A2F2-1481-4208-B90C-E30F5CE66342}" srcOrd="1" destOrd="0" presId="urn:microsoft.com/office/officeart/2018/2/layout/IconLabelList"/>
    <dgm:cxn modelId="{B74E836D-857F-4457-9C88-5B3F9F2E39BB}" type="presParOf" srcId="{B7B0535C-64DB-43FE-AC09-E33D9BB72C39}" destId="{65C22ED5-01BA-49F4-8000-2A5FB22C140F}" srcOrd="2" destOrd="0" presId="urn:microsoft.com/office/officeart/2018/2/layout/IconLabelList"/>
    <dgm:cxn modelId="{F3A0B3A5-0408-4F89-A150-0D1E46A5C4C6}" type="presParOf" srcId="{2746ACA9-5263-42F1-A15F-7F428826268D}" destId="{2FA11D32-5CB6-46BF-A86C-70E6F9E647E0}" srcOrd="3" destOrd="0" presId="urn:microsoft.com/office/officeart/2018/2/layout/IconLabelList"/>
    <dgm:cxn modelId="{C986D838-1EBF-4678-90D0-B97CC5EB4B7D}" type="presParOf" srcId="{2746ACA9-5263-42F1-A15F-7F428826268D}" destId="{DAD572A7-4AF4-41D7-B1B3-1ED4F2370EDF}" srcOrd="4" destOrd="0" presId="urn:microsoft.com/office/officeart/2018/2/layout/IconLabelList"/>
    <dgm:cxn modelId="{367F94D2-9386-4B33-96C2-D13567417C37}" type="presParOf" srcId="{DAD572A7-4AF4-41D7-B1B3-1ED4F2370EDF}" destId="{4599FEE6-2D39-4A61-B7A5-C0B7A35A148C}" srcOrd="0" destOrd="0" presId="urn:microsoft.com/office/officeart/2018/2/layout/IconLabelList"/>
    <dgm:cxn modelId="{0D4812A5-9D75-41D2-B9AA-B68D58ACF822}" type="presParOf" srcId="{DAD572A7-4AF4-41D7-B1B3-1ED4F2370EDF}" destId="{2221FD8D-651A-42C5-BE32-50416FF8B154}" srcOrd="1" destOrd="0" presId="urn:microsoft.com/office/officeart/2018/2/layout/IconLabelList"/>
    <dgm:cxn modelId="{A3745248-E20A-4A57-BF88-FFDC8208DD77}" type="presParOf" srcId="{DAD572A7-4AF4-41D7-B1B3-1ED4F2370EDF}" destId="{EABDEF30-C178-4302-B6A4-6C28D2F98891}" srcOrd="2" destOrd="0" presId="urn:microsoft.com/office/officeart/2018/2/layout/IconLabelList"/>
    <dgm:cxn modelId="{3B604CE8-44FB-4831-A61D-9D91065F2591}" type="presParOf" srcId="{2746ACA9-5263-42F1-A15F-7F428826268D}" destId="{07F54516-481A-4F89-A354-1B41CC924A86}" srcOrd="5" destOrd="0" presId="urn:microsoft.com/office/officeart/2018/2/layout/IconLabelList"/>
    <dgm:cxn modelId="{D200FDEA-72B8-41B8-9E2C-D54E91BDC71E}" type="presParOf" srcId="{2746ACA9-5263-42F1-A15F-7F428826268D}" destId="{9A62526A-881D-49A4-BCE6-FC6BAA4E7D54}" srcOrd="6" destOrd="0" presId="urn:microsoft.com/office/officeart/2018/2/layout/IconLabelList"/>
    <dgm:cxn modelId="{ABE1A84E-8D30-488A-ACFD-238F563A4709}" type="presParOf" srcId="{9A62526A-881D-49A4-BCE6-FC6BAA4E7D54}" destId="{B553D829-2B1F-46A5-9DC7-DE39F36C2167}" srcOrd="0" destOrd="0" presId="urn:microsoft.com/office/officeart/2018/2/layout/IconLabelList"/>
    <dgm:cxn modelId="{F4218D49-B9C6-4E1C-ACB8-7559816AC5E0}" type="presParOf" srcId="{9A62526A-881D-49A4-BCE6-FC6BAA4E7D54}" destId="{C5296A23-CD9E-4F82-B13C-946D55B8EF7C}" srcOrd="1" destOrd="0" presId="urn:microsoft.com/office/officeart/2018/2/layout/IconLabelList"/>
    <dgm:cxn modelId="{8533AE24-3F34-4FF5-A1AD-FFC8F971329B}" type="presParOf" srcId="{9A62526A-881D-49A4-BCE6-FC6BAA4E7D54}" destId="{21B3B426-AF5C-46AE-9647-2F1096511B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5A353C-34E9-4F91-800A-128DAD7BB88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460D4D-28B5-4C55-A432-8E91030464FC}">
      <dgm:prSet/>
      <dgm:spPr/>
      <dgm:t>
        <a:bodyPr/>
        <a:lstStyle/>
        <a:p>
          <a:r>
            <a:rPr lang="en-US"/>
            <a:t>Historically separated from IT</a:t>
          </a:r>
        </a:p>
      </dgm:t>
    </dgm:pt>
    <dgm:pt modelId="{9969888D-65DF-48DB-9E14-DCC4209E9414}" type="parTrans" cxnId="{ABFC936B-37A4-4BC9-BE24-FB7D4FCBD7A8}">
      <dgm:prSet/>
      <dgm:spPr/>
      <dgm:t>
        <a:bodyPr/>
        <a:lstStyle/>
        <a:p>
          <a:endParaRPr lang="en-US"/>
        </a:p>
      </dgm:t>
    </dgm:pt>
    <dgm:pt modelId="{41AD45DB-C259-48B1-AD60-DA8DF1217928}" type="sibTrans" cxnId="{ABFC936B-37A4-4BC9-BE24-FB7D4FCBD7A8}">
      <dgm:prSet/>
      <dgm:spPr/>
      <dgm:t>
        <a:bodyPr/>
        <a:lstStyle/>
        <a:p>
          <a:endParaRPr lang="en-US"/>
        </a:p>
      </dgm:t>
    </dgm:pt>
    <dgm:pt modelId="{44C2FF45-12C0-44F8-9C16-74AAA8FFC249}">
      <dgm:prSet/>
      <dgm:spPr/>
      <dgm:t>
        <a:bodyPr/>
        <a:lstStyle/>
        <a:p>
          <a:r>
            <a:rPr lang="en-US"/>
            <a:t>Convergence due to data-driven and remote operations</a:t>
          </a:r>
        </a:p>
      </dgm:t>
    </dgm:pt>
    <dgm:pt modelId="{741762C1-D42B-4504-AD13-DE24914F5640}" type="parTrans" cxnId="{D07126A1-1F5F-49BD-8F56-67C2619B41D3}">
      <dgm:prSet/>
      <dgm:spPr/>
      <dgm:t>
        <a:bodyPr/>
        <a:lstStyle/>
        <a:p>
          <a:endParaRPr lang="en-US"/>
        </a:p>
      </dgm:t>
    </dgm:pt>
    <dgm:pt modelId="{9277DC66-4B0E-47AC-8FB2-F9FE37494848}" type="sibTrans" cxnId="{D07126A1-1F5F-49BD-8F56-67C2619B41D3}">
      <dgm:prSet/>
      <dgm:spPr/>
      <dgm:t>
        <a:bodyPr/>
        <a:lstStyle/>
        <a:p>
          <a:endParaRPr lang="en-US"/>
        </a:p>
      </dgm:t>
    </dgm:pt>
    <dgm:pt modelId="{661E184E-CD6B-4A3C-B6C5-3EE62294FDFF}">
      <dgm:prSet/>
      <dgm:spPr/>
      <dgm:t>
        <a:bodyPr/>
        <a:lstStyle/>
        <a:p>
          <a:r>
            <a:rPr lang="en-US"/>
            <a:t>New threats introduced to OT</a:t>
          </a:r>
        </a:p>
      </dgm:t>
    </dgm:pt>
    <dgm:pt modelId="{88F61A94-6D3A-4562-A3AC-240414C8A30E}" type="parTrans" cxnId="{68CB8081-75FC-412C-B5C7-F7D9091C86EC}">
      <dgm:prSet/>
      <dgm:spPr/>
      <dgm:t>
        <a:bodyPr/>
        <a:lstStyle/>
        <a:p>
          <a:endParaRPr lang="en-US"/>
        </a:p>
      </dgm:t>
    </dgm:pt>
    <dgm:pt modelId="{A86C8DC2-0671-46C5-B290-225C6A778A63}" type="sibTrans" cxnId="{68CB8081-75FC-412C-B5C7-F7D9091C86EC}">
      <dgm:prSet/>
      <dgm:spPr/>
      <dgm:t>
        <a:bodyPr/>
        <a:lstStyle/>
        <a:p>
          <a:endParaRPr lang="en-US"/>
        </a:p>
      </dgm:t>
    </dgm:pt>
    <dgm:pt modelId="{E71F647E-8C5E-41BA-B99E-48EE965CBD02}">
      <dgm:prSet/>
      <dgm:spPr/>
      <dgm:t>
        <a:bodyPr/>
        <a:lstStyle/>
        <a:p>
          <a:r>
            <a:rPr lang="en-US"/>
            <a:t>Purdue model with consideration for IT-OT convergence</a:t>
          </a:r>
        </a:p>
      </dgm:t>
    </dgm:pt>
    <dgm:pt modelId="{BEE3AFD3-B13F-46C1-84B1-7352FB9C18F1}" type="parTrans" cxnId="{A5F0D216-239E-448E-97BF-ABC939828834}">
      <dgm:prSet/>
      <dgm:spPr/>
      <dgm:t>
        <a:bodyPr/>
        <a:lstStyle/>
        <a:p>
          <a:endParaRPr lang="en-US"/>
        </a:p>
      </dgm:t>
    </dgm:pt>
    <dgm:pt modelId="{59BEFAC6-5840-4491-A955-FE47A5981857}" type="sibTrans" cxnId="{A5F0D216-239E-448E-97BF-ABC939828834}">
      <dgm:prSet/>
      <dgm:spPr/>
      <dgm:t>
        <a:bodyPr/>
        <a:lstStyle/>
        <a:p>
          <a:endParaRPr lang="en-US"/>
        </a:p>
      </dgm:t>
    </dgm:pt>
    <dgm:pt modelId="{221D832F-AAC5-4C22-B1EF-7D4606A97DEC}" type="pres">
      <dgm:prSet presAssocID="{BE5A353C-34E9-4F91-800A-128DAD7BB880}" presName="matrix" presStyleCnt="0">
        <dgm:presLayoutVars>
          <dgm:chMax val="1"/>
          <dgm:dir/>
          <dgm:resizeHandles val="exact"/>
        </dgm:presLayoutVars>
      </dgm:prSet>
      <dgm:spPr/>
    </dgm:pt>
    <dgm:pt modelId="{96EF3A20-C541-40B7-A7EA-9B61A7A12943}" type="pres">
      <dgm:prSet presAssocID="{BE5A353C-34E9-4F91-800A-128DAD7BB880}" presName="diamond" presStyleLbl="bgShp" presStyleIdx="0" presStyleCnt="1"/>
      <dgm:spPr/>
    </dgm:pt>
    <dgm:pt modelId="{989F937A-A791-44DC-BFBC-1118BA9E0DF5}" type="pres">
      <dgm:prSet presAssocID="{BE5A353C-34E9-4F91-800A-128DAD7BB88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FB602FC-F122-4CF4-80FE-9EFFAC459851}" type="pres">
      <dgm:prSet presAssocID="{BE5A353C-34E9-4F91-800A-128DAD7BB88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E7486F7-57D3-4C26-8F34-078F1A491421}" type="pres">
      <dgm:prSet presAssocID="{BE5A353C-34E9-4F91-800A-128DAD7BB88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709907C-172F-4C4F-AB0F-17520D4878E4}" type="pres">
      <dgm:prSet presAssocID="{BE5A353C-34E9-4F91-800A-128DAD7BB88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759C514-1CF9-4B10-92F7-F576F38E9394}" type="presOf" srcId="{BE5A353C-34E9-4F91-800A-128DAD7BB880}" destId="{221D832F-AAC5-4C22-B1EF-7D4606A97DEC}" srcOrd="0" destOrd="0" presId="urn:microsoft.com/office/officeart/2005/8/layout/matrix3"/>
    <dgm:cxn modelId="{A5F0D216-239E-448E-97BF-ABC939828834}" srcId="{BE5A353C-34E9-4F91-800A-128DAD7BB880}" destId="{E71F647E-8C5E-41BA-B99E-48EE965CBD02}" srcOrd="3" destOrd="0" parTransId="{BEE3AFD3-B13F-46C1-84B1-7352FB9C18F1}" sibTransId="{59BEFAC6-5840-4491-A955-FE47A5981857}"/>
    <dgm:cxn modelId="{C0A94C4B-787A-41B3-83D9-7319549436F8}" type="presOf" srcId="{44C2FF45-12C0-44F8-9C16-74AAA8FFC249}" destId="{EFB602FC-F122-4CF4-80FE-9EFFAC459851}" srcOrd="0" destOrd="0" presId="urn:microsoft.com/office/officeart/2005/8/layout/matrix3"/>
    <dgm:cxn modelId="{ABFC936B-37A4-4BC9-BE24-FB7D4FCBD7A8}" srcId="{BE5A353C-34E9-4F91-800A-128DAD7BB880}" destId="{27460D4D-28B5-4C55-A432-8E91030464FC}" srcOrd="0" destOrd="0" parTransId="{9969888D-65DF-48DB-9E14-DCC4209E9414}" sibTransId="{41AD45DB-C259-48B1-AD60-DA8DF1217928}"/>
    <dgm:cxn modelId="{68CB8081-75FC-412C-B5C7-F7D9091C86EC}" srcId="{BE5A353C-34E9-4F91-800A-128DAD7BB880}" destId="{661E184E-CD6B-4A3C-B6C5-3EE62294FDFF}" srcOrd="2" destOrd="0" parTransId="{88F61A94-6D3A-4562-A3AC-240414C8A30E}" sibTransId="{A86C8DC2-0671-46C5-B290-225C6A778A63}"/>
    <dgm:cxn modelId="{24CCCC8D-FF8B-4BAF-B048-5E77B277547C}" type="presOf" srcId="{661E184E-CD6B-4A3C-B6C5-3EE62294FDFF}" destId="{1E7486F7-57D3-4C26-8F34-078F1A491421}" srcOrd="0" destOrd="0" presId="urn:microsoft.com/office/officeart/2005/8/layout/matrix3"/>
    <dgm:cxn modelId="{D07126A1-1F5F-49BD-8F56-67C2619B41D3}" srcId="{BE5A353C-34E9-4F91-800A-128DAD7BB880}" destId="{44C2FF45-12C0-44F8-9C16-74AAA8FFC249}" srcOrd="1" destOrd="0" parTransId="{741762C1-D42B-4504-AD13-DE24914F5640}" sibTransId="{9277DC66-4B0E-47AC-8FB2-F9FE37494848}"/>
    <dgm:cxn modelId="{AC541ACC-FD5F-41F6-9E29-D4555D9175DF}" type="presOf" srcId="{E71F647E-8C5E-41BA-B99E-48EE965CBD02}" destId="{6709907C-172F-4C4F-AB0F-17520D4878E4}" srcOrd="0" destOrd="0" presId="urn:microsoft.com/office/officeart/2005/8/layout/matrix3"/>
    <dgm:cxn modelId="{3A0C5ECE-1312-4C23-8B07-1A77AF845C4F}" type="presOf" srcId="{27460D4D-28B5-4C55-A432-8E91030464FC}" destId="{989F937A-A791-44DC-BFBC-1118BA9E0DF5}" srcOrd="0" destOrd="0" presId="urn:microsoft.com/office/officeart/2005/8/layout/matrix3"/>
    <dgm:cxn modelId="{A0AFD967-41EE-49AB-B91D-4631A36F8173}" type="presParOf" srcId="{221D832F-AAC5-4C22-B1EF-7D4606A97DEC}" destId="{96EF3A20-C541-40B7-A7EA-9B61A7A12943}" srcOrd="0" destOrd="0" presId="urn:microsoft.com/office/officeart/2005/8/layout/matrix3"/>
    <dgm:cxn modelId="{15B336A8-9BCA-4A24-A78F-8C11868BF757}" type="presParOf" srcId="{221D832F-AAC5-4C22-B1EF-7D4606A97DEC}" destId="{989F937A-A791-44DC-BFBC-1118BA9E0DF5}" srcOrd="1" destOrd="0" presId="urn:microsoft.com/office/officeart/2005/8/layout/matrix3"/>
    <dgm:cxn modelId="{098A5132-C2AB-43C4-9D4C-033FE7C79D87}" type="presParOf" srcId="{221D832F-AAC5-4C22-B1EF-7D4606A97DEC}" destId="{EFB602FC-F122-4CF4-80FE-9EFFAC459851}" srcOrd="2" destOrd="0" presId="urn:microsoft.com/office/officeart/2005/8/layout/matrix3"/>
    <dgm:cxn modelId="{19A8C57C-FA0E-43CB-A97D-7B1C892B5814}" type="presParOf" srcId="{221D832F-AAC5-4C22-B1EF-7D4606A97DEC}" destId="{1E7486F7-57D3-4C26-8F34-078F1A491421}" srcOrd="3" destOrd="0" presId="urn:microsoft.com/office/officeart/2005/8/layout/matrix3"/>
    <dgm:cxn modelId="{C7876EE8-2E75-404C-9468-2FFB238058A9}" type="presParOf" srcId="{221D832F-AAC5-4C22-B1EF-7D4606A97DEC}" destId="{6709907C-172F-4C4F-AB0F-17520D4878E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1AF003A-FB5E-4BA5-B97B-E34D1FF7765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E2DDA97-2C21-4525-8440-0108D1D405AC}">
      <dgm:prSet/>
      <dgm:spPr/>
      <dgm:t>
        <a:bodyPr/>
        <a:lstStyle/>
        <a:p>
          <a:r>
            <a:rPr lang="en-US"/>
            <a:t>Adapt existing cyber norms</a:t>
          </a:r>
        </a:p>
      </dgm:t>
    </dgm:pt>
    <dgm:pt modelId="{694AE1D6-EA1E-4B47-A2A6-FF6401DA59D6}" type="parTrans" cxnId="{A8195723-5EBB-408C-9C85-CDE43665B6EB}">
      <dgm:prSet/>
      <dgm:spPr/>
      <dgm:t>
        <a:bodyPr/>
        <a:lstStyle/>
        <a:p>
          <a:endParaRPr lang="en-US"/>
        </a:p>
      </dgm:t>
    </dgm:pt>
    <dgm:pt modelId="{DE984A40-417C-4B66-9454-E57ADD3EA43D}" type="sibTrans" cxnId="{A8195723-5EBB-408C-9C85-CDE43665B6EB}">
      <dgm:prSet/>
      <dgm:spPr/>
      <dgm:t>
        <a:bodyPr/>
        <a:lstStyle/>
        <a:p>
          <a:endParaRPr lang="en-US"/>
        </a:p>
      </dgm:t>
    </dgm:pt>
    <dgm:pt modelId="{FBB38EEC-0FFE-4187-A067-C990E0FB59C7}">
      <dgm:prSet/>
      <dgm:spPr/>
      <dgm:t>
        <a:bodyPr/>
        <a:lstStyle/>
        <a:p>
          <a:r>
            <a:rPr lang="en-US"/>
            <a:t>Wide cyber security landscape</a:t>
          </a:r>
        </a:p>
      </dgm:t>
    </dgm:pt>
    <dgm:pt modelId="{CD528D08-12BE-44F7-94F6-5108D1A93104}" type="parTrans" cxnId="{FF1B599E-CF6F-45B0-94D4-4674C56AFA5B}">
      <dgm:prSet/>
      <dgm:spPr/>
      <dgm:t>
        <a:bodyPr/>
        <a:lstStyle/>
        <a:p>
          <a:endParaRPr lang="en-US"/>
        </a:p>
      </dgm:t>
    </dgm:pt>
    <dgm:pt modelId="{1245C42A-E847-4AEB-83C6-D62EC8B981A1}" type="sibTrans" cxnId="{FF1B599E-CF6F-45B0-94D4-4674C56AFA5B}">
      <dgm:prSet/>
      <dgm:spPr/>
      <dgm:t>
        <a:bodyPr/>
        <a:lstStyle/>
        <a:p>
          <a:endParaRPr lang="en-US"/>
        </a:p>
      </dgm:t>
    </dgm:pt>
    <dgm:pt modelId="{4E199F4E-A1BB-4231-B365-3F530DC4AAC6}">
      <dgm:prSet/>
      <dgm:spPr/>
      <dgm:t>
        <a:bodyPr/>
        <a:lstStyle/>
        <a:p>
          <a:r>
            <a:rPr lang="en-US"/>
            <a:t>Growing cyber threats and risks</a:t>
          </a:r>
        </a:p>
      </dgm:t>
    </dgm:pt>
    <dgm:pt modelId="{2C611DFC-BE35-40EC-8BD9-C11E7C1C17A4}" type="parTrans" cxnId="{D157E92A-11A0-4082-AE96-746859F2C0B6}">
      <dgm:prSet/>
      <dgm:spPr/>
      <dgm:t>
        <a:bodyPr/>
        <a:lstStyle/>
        <a:p>
          <a:endParaRPr lang="en-US"/>
        </a:p>
      </dgm:t>
    </dgm:pt>
    <dgm:pt modelId="{5C4E242E-EDB6-4DBC-B162-F02F323B3571}" type="sibTrans" cxnId="{D157E92A-11A0-4082-AE96-746859F2C0B6}">
      <dgm:prSet/>
      <dgm:spPr/>
      <dgm:t>
        <a:bodyPr/>
        <a:lstStyle/>
        <a:p>
          <a:endParaRPr lang="en-US"/>
        </a:p>
      </dgm:t>
    </dgm:pt>
    <dgm:pt modelId="{3624102E-5646-42B1-B662-AC185F7F7030}" type="pres">
      <dgm:prSet presAssocID="{D1AF003A-FB5E-4BA5-B97B-E34D1FF7765A}" presName="Name0" presStyleCnt="0">
        <dgm:presLayoutVars>
          <dgm:chMax/>
          <dgm:chPref/>
          <dgm:dir/>
          <dgm:animLvl val="lvl"/>
        </dgm:presLayoutVars>
      </dgm:prSet>
      <dgm:spPr/>
    </dgm:pt>
    <dgm:pt modelId="{BDB4781C-F1F4-47A4-B73B-4177DFA72614}" type="pres">
      <dgm:prSet presAssocID="{4E2DDA97-2C21-4525-8440-0108D1D405AC}" presName="composite" presStyleCnt="0"/>
      <dgm:spPr/>
    </dgm:pt>
    <dgm:pt modelId="{232F7657-6727-4C74-BEE4-7434CB47F3D9}" type="pres">
      <dgm:prSet presAssocID="{4E2DDA97-2C21-4525-8440-0108D1D405A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5A799F49-D709-478F-84D7-F60BE3B2F36C}" type="pres">
      <dgm:prSet presAssocID="{4E2DDA97-2C21-4525-8440-0108D1D405A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74CDC43-A625-4743-96E7-4812C3C43E4C}" type="pres">
      <dgm:prSet presAssocID="{4E2DDA97-2C21-4525-8440-0108D1D405AC}" presName="BalanceSpacing" presStyleCnt="0"/>
      <dgm:spPr/>
    </dgm:pt>
    <dgm:pt modelId="{0D153F52-945E-4BFC-A0DE-4A936F56491C}" type="pres">
      <dgm:prSet presAssocID="{4E2DDA97-2C21-4525-8440-0108D1D405AC}" presName="BalanceSpacing1" presStyleCnt="0"/>
      <dgm:spPr/>
    </dgm:pt>
    <dgm:pt modelId="{DED4F622-9F43-453B-A66F-5A571E0B8D6E}" type="pres">
      <dgm:prSet presAssocID="{DE984A40-417C-4B66-9454-E57ADD3EA43D}" presName="Accent1Text" presStyleLbl="node1" presStyleIdx="1" presStyleCnt="6"/>
      <dgm:spPr/>
    </dgm:pt>
    <dgm:pt modelId="{13CC4804-4F56-4345-A3A5-29503D98510F}" type="pres">
      <dgm:prSet presAssocID="{DE984A40-417C-4B66-9454-E57ADD3EA43D}" presName="spaceBetweenRectangles" presStyleCnt="0"/>
      <dgm:spPr/>
    </dgm:pt>
    <dgm:pt modelId="{0C448050-3357-4B92-9A6F-595285C8997B}" type="pres">
      <dgm:prSet presAssocID="{FBB38EEC-0FFE-4187-A067-C990E0FB59C7}" presName="composite" presStyleCnt="0"/>
      <dgm:spPr/>
    </dgm:pt>
    <dgm:pt modelId="{7BC671B3-5272-4DC4-8211-892E03937694}" type="pres">
      <dgm:prSet presAssocID="{FBB38EEC-0FFE-4187-A067-C990E0FB59C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E5218ED9-BF7D-419F-B275-5BDAAF46DF11}" type="pres">
      <dgm:prSet presAssocID="{FBB38EEC-0FFE-4187-A067-C990E0FB59C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C929C2-8F5D-4434-B8CE-74748C4C6360}" type="pres">
      <dgm:prSet presAssocID="{FBB38EEC-0FFE-4187-A067-C990E0FB59C7}" presName="BalanceSpacing" presStyleCnt="0"/>
      <dgm:spPr/>
    </dgm:pt>
    <dgm:pt modelId="{9BB22716-B90D-4753-8C13-FFE2C5AA6D7C}" type="pres">
      <dgm:prSet presAssocID="{FBB38EEC-0FFE-4187-A067-C990E0FB59C7}" presName="BalanceSpacing1" presStyleCnt="0"/>
      <dgm:spPr/>
    </dgm:pt>
    <dgm:pt modelId="{5DA8A88D-39C2-46BF-847B-5F3D7D900A78}" type="pres">
      <dgm:prSet presAssocID="{1245C42A-E847-4AEB-83C6-D62EC8B981A1}" presName="Accent1Text" presStyleLbl="node1" presStyleIdx="3" presStyleCnt="6"/>
      <dgm:spPr/>
    </dgm:pt>
    <dgm:pt modelId="{0EF23D0A-66BB-4BA1-B245-8A5DEF46C18E}" type="pres">
      <dgm:prSet presAssocID="{1245C42A-E847-4AEB-83C6-D62EC8B981A1}" presName="spaceBetweenRectangles" presStyleCnt="0"/>
      <dgm:spPr/>
    </dgm:pt>
    <dgm:pt modelId="{5AFD261F-A133-4295-9919-2151C5FEC4A6}" type="pres">
      <dgm:prSet presAssocID="{4E199F4E-A1BB-4231-B365-3F530DC4AAC6}" presName="composite" presStyleCnt="0"/>
      <dgm:spPr/>
    </dgm:pt>
    <dgm:pt modelId="{BBECDE31-D77B-4CD9-B687-7617923C596E}" type="pres">
      <dgm:prSet presAssocID="{4E199F4E-A1BB-4231-B365-3F530DC4AAC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F6013356-CDAF-445A-AE38-F694A7BFF0F0}" type="pres">
      <dgm:prSet presAssocID="{4E199F4E-A1BB-4231-B365-3F530DC4AAC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FF8F2D6-A840-4EC4-9BA3-84B73725F167}" type="pres">
      <dgm:prSet presAssocID="{4E199F4E-A1BB-4231-B365-3F530DC4AAC6}" presName="BalanceSpacing" presStyleCnt="0"/>
      <dgm:spPr/>
    </dgm:pt>
    <dgm:pt modelId="{E7EF5E4C-F7F7-4F74-A5B9-D6802889CC0F}" type="pres">
      <dgm:prSet presAssocID="{4E199F4E-A1BB-4231-B365-3F530DC4AAC6}" presName="BalanceSpacing1" presStyleCnt="0"/>
      <dgm:spPr/>
    </dgm:pt>
    <dgm:pt modelId="{447D033A-4F60-41BB-B56A-7E8CD52AABF5}" type="pres">
      <dgm:prSet presAssocID="{5C4E242E-EDB6-4DBC-B162-F02F323B3571}" presName="Accent1Text" presStyleLbl="node1" presStyleIdx="5" presStyleCnt="6"/>
      <dgm:spPr/>
    </dgm:pt>
  </dgm:ptLst>
  <dgm:cxnLst>
    <dgm:cxn modelId="{D913900F-3390-4FAC-926E-A1097BCDE963}" type="presOf" srcId="{4E2DDA97-2C21-4525-8440-0108D1D405AC}" destId="{232F7657-6727-4C74-BEE4-7434CB47F3D9}" srcOrd="0" destOrd="0" presId="urn:microsoft.com/office/officeart/2008/layout/AlternatingHexagons"/>
    <dgm:cxn modelId="{A8195723-5EBB-408C-9C85-CDE43665B6EB}" srcId="{D1AF003A-FB5E-4BA5-B97B-E34D1FF7765A}" destId="{4E2DDA97-2C21-4525-8440-0108D1D405AC}" srcOrd="0" destOrd="0" parTransId="{694AE1D6-EA1E-4B47-A2A6-FF6401DA59D6}" sibTransId="{DE984A40-417C-4B66-9454-E57ADD3EA43D}"/>
    <dgm:cxn modelId="{99A34828-135D-493E-86FF-B7E79823AEF8}" type="presOf" srcId="{4E199F4E-A1BB-4231-B365-3F530DC4AAC6}" destId="{BBECDE31-D77B-4CD9-B687-7617923C596E}" srcOrd="0" destOrd="0" presId="urn:microsoft.com/office/officeart/2008/layout/AlternatingHexagons"/>
    <dgm:cxn modelId="{D157E92A-11A0-4082-AE96-746859F2C0B6}" srcId="{D1AF003A-FB5E-4BA5-B97B-E34D1FF7765A}" destId="{4E199F4E-A1BB-4231-B365-3F530DC4AAC6}" srcOrd="2" destOrd="0" parTransId="{2C611DFC-BE35-40EC-8BD9-C11E7C1C17A4}" sibTransId="{5C4E242E-EDB6-4DBC-B162-F02F323B3571}"/>
    <dgm:cxn modelId="{422CAC3F-46EC-42BB-AE0D-60999C8738A2}" type="presOf" srcId="{DE984A40-417C-4B66-9454-E57ADD3EA43D}" destId="{DED4F622-9F43-453B-A66F-5A571E0B8D6E}" srcOrd="0" destOrd="0" presId="urn:microsoft.com/office/officeart/2008/layout/AlternatingHexagons"/>
    <dgm:cxn modelId="{B07C225F-178B-4240-8F65-DF2C3753E78A}" type="presOf" srcId="{1245C42A-E847-4AEB-83C6-D62EC8B981A1}" destId="{5DA8A88D-39C2-46BF-847B-5F3D7D900A78}" srcOrd="0" destOrd="0" presId="urn:microsoft.com/office/officeart/2008/layout/AlternatingHexagons"/>
    <dgm:cxn modelId="{C9482B41-89D7-43B0-A624-07C75AA04B98}" type="presOf" srcId="{D1AF003A-FB5E-4BA5-B97B-E34D1FF7765A}" destId="{3624102E-5646-42B1-B662-AC185F7F7030}" srcOrd="0" destOrd="0" presId="urn:microsoft.com/office/officeart/2008/layout/AlternatingHexagons"/>
    <dgm:cxn modelId="{EBB19245-2419-43EA-BBCD-BE91D9166C1B}" type="presOf" srcId="{FBB38EEC-0FFE-4187-A067-C990E0FB59C7}" destId="{7BC671B3-5272-4DC4-8211-892E03937694}" srcOrd="0" destOrd="0" presId="urn:microsoft.com/office/officeart/2008/layout/AlternatingHexagons"/>
    <dgm:cxn modelId="{2FD37292-0912-4D31-B71B-FD9A45A75B55}" type="presOf" srcId="{5C4E242E-EDB6-4DBC-B162-F02F323B3571}" destId="{447D033A-4F60-41BB-B56A-7E8CD52AABF5}" srcOrd="0" destOrd="0" presId="urn:microsoft.com/office/officeart/2008/layout/AlternatingHexagons"/>
    <dgm:cxn modelId="{FF1B599E-CF6F-45B0-94D4-4674C56AFA5B}" srcId="{D1AF003A-FB5E-4BA5-B97B-E34D1FF7765A}" destId="{FBB38EEC-0FFE-4187-A067-C990E0FB59C7}" srcOrd="1" destOrd="0" parTransId="{CD528D08-12BE-44F7-94F6-5108D1A93104}" sibTransId="{1245C42A-E847-4AEB-83C6-D62EC8B981A1}"/>
    <dgm:cxn modelId="{E54B8313-9F10-4EA4-A656-C019E55B5D8C}" type="presParOf" srcId="{3624102E-5646-42B1-B662-AC185F7F7030}" destId="{BDB4781C-F1F4-47A4-B73B-4177DFA72614}" srcOrd="0" destOrd="0" presId="urn:microsoft.com/office/officeart/2008/layout/AlternatingHexagons"/>
    <dgm:cxn modelId="{BA958D18-4C6B-4B3F-983D-C591671447DE}" type="presParOf" srcId="{BDB4781C-F1F4-47A4-B73B-4177DFA72614}" destId="{232F7657-6727-4C74-BEE4-7434CB47F3D9}" srcOrd="0" destOrd="0" presId="urn:microsoft.com/office/officeart/2008/layout/AlternatingHexagons"/>
    <dgm:cxn modelId="{580A2BEA-C042-458E-A149-477CEF2802E3}" type="presParOf" srcId="{BDB4781C-F1F4-47A4-B73B-4177DFA72614}" destId="{5A799F49-D709-478F-84D7-F60BE3B2F36C}" srcOrd="1" destOrd="0" presId="urn:microsoft.com/office/officeart/2008/layout/AlternatingHexagons"/>
    <dgm:cxn modelId="{6D1E4B19-D3BA-4FBA-9C74-E40F5C08A1B8}" type="presParOf" srcId="{BDB4781C-F1F4-47A4-B73B-4177DFA72614}" destId="{774CDC43-A625-4743-96E7-4812C3C43E4C}" srcOrd="2" destOrd="0" presId="urn:microsoft.com/office/officeart/2008/layout/AlternatingHexagons"/>
    <dgm:cxn modelId="{E9F6543A-1092-4802-AD5F-27451817BADA}" type="presParOf" srcId="{BDB4781C-F1F4-47A4-B73B-4177DFA72614}" destId="{0D153F52-945E-4BFC-A0DE-4A936F56491C}" srcOrd="3" destOrd="0" presId="urn:microsoft.com/office/officeart/2008/layout/AlternatingHexagons"/>
    <dgm:cxn modelId="{FA40D646-22CA-47B6-91F3-2974EF1E7824}" type="presParOf" srcId="{BDB4781C-F1F4-47A4-B73B-4177DFA72614}" destId="{DED4F622-9F43-453B-A66F-5A571E0B8D6E}" srcOrd="4" destOrd="0" presId="urn:microsoft.com/office/officeart/2008/layout/AlternatingHexagons"/>
    <dgm:cxn modelId="{2E0DC321-7C92-4E26-9C26-F156FA274B31}" type="presParOf" srcId="{3624102E-5646-42B1-B662-AC185F7F7030}" destId="{13CC4804-4F56-4345-A3A5-29503D98510F}" srcOrd="1" destOrd="0" presId="urn:microsoft.com/office/officeart/2008/layout/AlternatingHexagons"/>
    <dgm:cxn modelId="{B62990EA-AB08-48A3-857A-329E87F23F9E}" type="presParOf" srcId="{3624102E-5646-42B1-B662-AC185F7F7030}" destId="{0C448050-3357-4B92-9A6F-595285C8997B}" srcOrd="2" destOrd="0" presId="urn:microsoft.com/office/officeart/2008/layout/AlternatingHexagons"/>
    <dgm:cxn modelId="{64FDAB83-C569-4262-ADD2-64E72F804F32}" type="presParOf" srcId="{0C448050-3357-4B92-9A6F-595285C8997B}" destId="{7BC671B3-5272-4DC4-8211-892E03937694}" srcOrd="0" destOrd="0" presId="urn:microsoft.com/office/officeart/2008/layout/AlternatingHexagons"/>
    <dgm:cxn modelId="{1AE90634-1A2B-413F-8F72-BF580E36FDCA}" type="presParOf" srcId="{0C448050-3357-4B92-9A6F-595285C8997B}" destId="{E5218ED9-BF7D-419F-B275-5BDAAF46DF11}" srcOrd="1" destOrd="0" presId="urn:microsoft.com/office/officeart/2008/layout/AlternatingHexagons"/>
    <dgm:cxn modelId="{1C1E267D-B111-46BD-83E5-EB784C9EBA18}" type="presParOf" srcId="{0C448050-3357-4B92-9A6F-595285C8997B}" destId="{00C929C2-8F5D-4434-B8CE-74748C4C6360}" srcOrd="2" destOrd="0" presId="urn:microsoft.com/office/officeart/2008/layout/AlternatingHexagons"/>
    <dgm:cxn modelId="{556D349C-4940-4F97-A2E6-A2E0BFC68ED1}" type="presParOf" srcId="{0C448050-3357-4B92-9A6F-595285C8997B}" destId="{9BB22716-B90D-4753-8C13-FFE2C5AA6D7C}" srcOrd="3" destOrd="0" presId="urn:microsoft.com/office/officeart/2008/layout/AlternatingHexagons"/>
    <dgm:cxn modelId="{F48DE2D5-CC3D-40F8-896E-841A7EE319F4}" type="presParOf" srcId="{0C448050-3357-4B92-9A6F-595285C8997B}" destId="{5DA8A88D-39C2-46BF-847B-5F3D7D900A78}" srcOrd="4" destOrd="0" presId="urn:microsoft.com/office/officeart/2008/layout/AlternatingHexagons"/>
    <dgm:cxn modelId="{4D4ABA1D-A5DE-4186-8330-E952C934D615}" type="presParOf" srcId="{3624102E-5646-42B1-B662-AC185F7F7030}" destId="{0EF23D0A-66BB-4BA1-B245-8A5DEF46C18E}" srcOrd="3" destOrd="0" presId="urn:microsoft.com/office/officeart/2008/layout/AlternatingHexagons"/>
    <dgm:cxn modelId="{70EEA75A-8C31-421D-828D-CC9790F4FF78}" type="presParOf" srcId="{3624102E-5646-42B1-B662-AC185F7F7030}" destId="{5AFD261F-A133-4295-9919-2151C5FEC4A6}" srcOrd="4" destOrd="0" presId="urn:microsoft.com/office/officeart/2008/layout/AlternatingHexagons"/>
    <dgm:cxn modelId="{C6159928-8F64-4C97-B995-336340D1FB36}" type="presParOf" srcId="{5AFD261F-A133-4295-9919-2151C5FEC4A6}" destId="{BBECDE31-D77B-4CD9-B687-7617923C596E}" srcOrd="0" destOrd="0" presId="urn:microsoft.com/office/officeart/2008/layout/AlternatingHexagons"/>
    <dgm:cxn modelId="{141A11D3-7F05-437F-BCC6-7009E584B47D}" type="presParOf" srcId="{5AFD261F-A133-4295-9919-2151C5FEC4A6}" destId="{F6013356-CDAF-445A-AE38-F694A7BFF0F0}" srcOrd="1" destOrd="0" presId="urn:microsoft.com/office/officeart/2008/layout/AlternatingHexagons"/>
    <dgm:cxn modelId="{31960C01-C26C-4F11-A223-AF98219AAB13}" type="presParOf" srcId="{5AFD261F-A133-4295-9919-2151C5FEC4A6}" destId="{BFF8F2D6-A840-4EC4-9BA3-84B73725F167}" srcOrd="2" destOrd="0" presId="urn:microsoft.com/office/officeart/2008/layout/AlternatingHexagons"/>
    <dgm:cxn modelId="{E8EA07F8-E897-45BA-A010-1C2AB5701093}" type="presParOf" srcId="{5AFD261F-A133-4295-9919-2151C5FEC4A6}" destId="{E7EF5E4C-F7F7-4F74-A5B9-D6802889CC0F}" srcOrd="3" destOrd="0" presId="urn:microsoft.com/office/officeart/2008/layout/AlternatingHexagons"/>
    <dgm:cxn modelId="{870EAD0F-EE0F-4F07-812A-B69DC65EEA55}" type="presParOf" srcId="{5AFD261F-A133-4295-9919-2151C5FEC4A6}" destId="{447D033A-4F60-41BB-B56A-7E8CD52AABF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AB5CF-4E2F-41BF-8246-FCDD46118D64}">
      <dsp:nvSpPr>
        <dsp:cNvPr id="0" name=""/>
        <dsp:cNvSpPr/>
      </dsp:nvSpPr>
      <dsp:spPr>
        <a:xfrm>
          <a:off x="2902" y="1016293"/>
          <a:ext cx="2072133" cy="1315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C97F2-32A7-49E0-A8D2-0D5D1D9CD15F}">
      <dsp:nvSpPr>
        <dsp:cNvPr id="0" name=""/>
        <dsp:cNvSpPr/>
      </dsp:nvSpPr>
      <dsp:spPr>
        <a:xfrm>
          <a:off x="233139" y="1235019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Airports are more interconnected</a:t>
          </a:r>
        </a:p>
      </dsp:txBody>
      <dsp:txXfrm>
        <a:off x="271678" y="1273558"/>
        <a:ext cx="1995055" cy="1238726"/>
      </dsp:txXfrm>
    </dsp:sp>
    <dsp:sp modelId="{7B0B9C78-28E3-45A8-B8EC-B47AE7293626}">
      <dsp:nvSpPr>
        <dsp:cNvPr id="0" name=""/>
        <dsp:cNvSpPr/>
      </dsp:nvSpPr>
      <dsp:spPr>
        <a:xfrm>
          <a:off x="2535510" y="1016293"/>
          <a:ext cx="2072133" cy="1315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87410-C652-4869-BF63-C1AAC0AF3534}">
      <dsp:nvSpPr>
        <dsp:cNvPr id="0" name=""/>
        <dsp:cNvSpPr/>
      </dsp:nvSpPr>
      <dsp:spPr>
        <a:xfrm>
          <a:off x="2765747" y="1235019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More susceptible to cyber attacks</a:t>
          </a:r>
        </a:p>
      </dsp:txBody>
      <dsp:txXfrm>
        <a:off x="2804286" y="1273558"/>
        <a:ext cx="1995055" cy="1238726"/>
      </dsp:txXfrm>
    </dsp:sp>
    <dsp:sp modelId="{4D0C0B7D-2C38-4FE0-AFA1-9738AC3B0E86}">
      <dsp:nvSpPr>
        <dsp:cNvPr id="0" name=""/>
        <dsp:cNvSpPr/>
      </dsp:nvSpPr>
      <dsp:spPr>
        <a:xfrm>
          <a:off x="5068118" y="1016293"/>
          <a:ext cx="2072133" cy="1315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901A5-30A4-43A9-9C11-C2FBFE21BF70}">
      <dsp:nvSpPr>
        <dsp:cNvPr id="0" name=""/>
        <dsp:cNvSpPr/>
      </dsp:nvSpPr>
      <dsp:spPr>
        <a:xfrm>
          <a:off x="5298355" y="1235019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Information sharing</a:t>
          </a:r>
        </a:p>
      </dsp:txBody>
      <dsp:txXfrm>
        <a:off x="5336894" y="1273558"/>
        <a:ext cx="1995055" cy="1238726"/>
      </dsp:txXfrm>
    </dsp:sp>
    <dsp:sp modelId="{1AFF3E21-C1BB-4A59-9E50-44D641309C49}">
      <dsp:nvSpPr>
        <dsp:cNvPr id="0" name=""/>
        <dsp:cNvSpPr/>
      </dsp:nvSpPr>
      <dsp:spPr>
        <a:xfrm>
          <a:off x="7600725" y="1016293"/>
          <a:ext cx="2072133" cy="1315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DF436-F25A-4BCD-AD62-79BF219BEB46}">
      <dsp:nvSpPr>
        <dsp:cNvPr id="0" name=""/>
        <dsp:cNvSpPr/>
      </dsp:nvSpPr>
      <dsp:spPr>
        <a:xfrm>
          <a:off x="7830963" y="1235019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 specific airport cyber security regulation</a:t>
          </a:r>
        </a:p>
      </dsp:txBody>
      <dsp:txXfrm>
        <a:off x="7869502" y="1273558"/>
        <a:ext cx="1995055" cy="1238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12E7D-A439-4F6D-9576-AA1FBD85E114}">
      <dsp:nvSpPr>
        <dsp:cNvPr id="0" name=""/>
        <dsp:cNvSpPr/>
      </dsp:nvSpPr>
      <dsp:spPr>
        <a:xfrm>
          <a:off x="707776" y="599241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542F9-4014-4912-A428-168EA5B3213D}">
      <dsp:nvSpPr>
        <dsp:cNvPr id="0" name=""/>
        <dsp:cNvSpPr/>
      </dsp:nvSpPr>
      <dsp:spPr>
        <a:xfrm>
          <a:off x="974707" y="866172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3DA99-3DC0-48DE-B9E7-25BD0BAABEFD}">
      <dsp:nvSpPr>
        <dsp:cNvPr id="0" name=""/>
        <dsp:cNvSpPr/>
      </dsp:nvSpPr>
      <dsp:spPr>
        <a:xfrm>
          <a:off x="307380" y="224189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Active and passive discovery</a:t>
          </a:r>
        </a:p>
      </dsp:txBody>
      <dsp:txXfrm>
        <a:off x="307380" y="2241891"/>
        <a:ext cx="2053312" cy="720000"/>
      </dsp:txXfrm>
    </dsp:sp>
    <dsp:sp modelId="{262D4E76-2F5A-4AE4-9F96-66CCA313DC51}">
      <dsp:nvSpPr>
        <dsp:cNvPr id="0" name=""/>
        <dsp:cNvSpPr/>
      </dsp:nvSpPr>
      <dsp:spPr>
        <a:xfrm>
          <a:off x="3120418" y="599241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19232-8193-414F-9882-F15AC42DB33E}">
      <dsp:nvSpPr>
        <dsp:cNvPr id="0" name=""/>
        <dsp:cNvSpPr/>
      </dsp:nvSpPr>
      <dsp:spPr>
        <a:xfrm>
          <a:off x="3387349" y="866172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178CB-00C3-4BB4-B087-294EEB860E54}">
      <dsp:nvSpPr>
        <dsp:cNvPr id="0" name=""/>
        <dsp:cNvSpPr/>
      </dsp:nvSpPr>
      <dsp:spPr>
        <a:xfrm>
          <a:off x="2720022" y="224189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Provide descriptive information</a:t>
          </a:r>
        </a:p>
      </dsp:txBody>
      <dsp:txXfrm>
        <a:off x="2720022" y="2241891"/>
        <a:ext cx="2053312" cy="720000"/>
      </dsp:txXfrm>
    </dsp:sp>
    <dsp:sp modelId="{889DA06C-905E-4458-82E3-0FCF8BF387DE}">
      <dsp:nvSpPr>
        <dsp:cNvPr id="0" name=""/>
        <dsp:cNvSpPr/>
      </dsp:nvSpPr>
      <dsp:spPr>
        <a:xfrm>
          <a:off x="5533060" y="599241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7D051-1924-41E2-A85F-EE5AD579AC1F}">
      <dsp:nvSpPr>
        <dsp:cNvPr id="0" name=""/>
        <dsp:cNvSpPr/>
      </dsp:nvSpPr>
      <dsp:spPr>
        <a:xfrm>
          <a:off x="5799991" y="866172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09D6C-60F2-4266-B164-AC6A99B55E93}">
      <dsp:nvSpPr>
        <dsp:cNvPr id="0" name=""/>
        <dsp:cNvSpPr/>
      </dsp:nvSpPr>
      <dsp:spPr>
        <a:xfrm>
          <a:off x="5132664" y="224189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Vulnerability scans</a:t>
          </a:r>
        </a:p>
      </dsp:txBody>
      <dsp:txXfrm>
        <a:off x="5132664" y="2241891"/>
        <a:ext cx="2053312" cy="720000"/>
      </dsp:txXfrm>
    </dsp:sp>
    <dsp:sp modelId="{5C0128F9-0879-4492-B4AC-C18977B129AE}">
      <dsp:nvSpPr>
        <dsp:cNvPr id="0" name=""/>
        <dsp:cNvSpPr/>
      </dsp:nvSpPr>
      <dsp:spPr>
        <a:xfrm>
          <a:off x="7945702" y="599241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30D9A-9D07-4B37-AB0D-EA824FE1C1C6}">
      <dsp:nvSpPr>
        <dsp:cNvPr id="0" name=""/>
        <dsp:cNvSpPr/>
      </dsp:nvSpPr>
      <dsp:spPr>
        <a:xfrm>
          <a:off x="8212633" y="866172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DB339-632A-4D92-807A-ECD77CED1C60}">
      <dsp:nvSpPr>
        <dsp:cNvPr id="0" name=""/>
        <dsp:cNvSpPr/>
      </dsp:nvSpPr>
      <dsp:spPr>
        <a:xfrm>
          <a:off x="7545307" y="224189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Remediation Plan</a:t>
          </a:r>
        </a:p>
      </dsp:txBody>
      <dsp:txXfrm>
        <a:off x="7545307" y="2241891"/>
        <a:ext cx="20533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682FF-0DE0-4508-9469-89FA84AD6F9D}">
      <dsp:nvSpPr>
        <dsp:cNvPr id="0" name=""/>
        <dsp:cNvSpPr/>
      </dsp:nvSpPr>
      <dsp:spPr>
        <a:xfrm>
          <a:off x="1443000" y="21340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30E1B-FFCF-4329-A654-9BE1E12B416A}">
      <dsp:nvSpPr>
        <dsp:cNvPr id="0" name=""/>
        <dsp:cNvSpPr/>
      </dsp:nvSpPr>
      <dsp:spPr>
        <a:xfrm>
          <a:off x="255000" y="262772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More visibility</a:t>
          </a:r>
        </a:p>
      </dsp:txBody>
      <dsp:txXfrm>
        <a:off x="255000" y="2627726"/>
        <a:ext cx="4320000" cy="720000"/>
      </dsp:txXfrm>
    </dsp:sp>
    <dsp:sp modelId="{FE39B976-B257-4B68-9FE4-382B194E3650}">
      <dsp:nvSpPr>
        <dsp:cNvPr id="0" name=""/>
        <dsp:cNvSpPr/>
      </dsp:nvSpPr>
      <dsp:spPr>
        <a:xfrm>
          <a:off x="6519000" y="21340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28413-3BF1-4DED-9E1D-212F9B34FCD0}">
      <dsp:nvSpPr>
        <dsp:cNvPr id="0" name=""/>
        <dsp:cNvSpPr/>
      </dsp:nvSpPr>
      <dsp:spPr>
        <a:xfrm>
          <a:off x="5331000" y="262772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Big data analytics</a:t>
          </a:r>
        </a:p>
      </dsp:txBody>
      <dsp:txXfrm>
        <a:off x="5331000" y="2627726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48264-2408-4BFC-B8E4-597E0BCA529A}">
      <dsp:nvSpPr>
        <dsp:cNvPr id="0" name=""/>
        <dsp:cNvSpPr/>
      </dsp:nvSpPr>
      <dsp:spPr>
        <a:xfrm>
          <a:off x="0" y="751942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76824-A711-45DD-ABE1-644B6576B4EC}">
      <dsp:nvSpPr>
        <dsp:cNvPr id="0" name=""/>
        <dsp:cNvSpPr/>
      </dsp:nvSpPr>
      <dsp:spPr>
        <a:xfrm>
          <a:off x="309562" y="1046026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Study adversarial behaviour</a:t>
          </a:r>
        </a:p>
      </dsp:txBody>
      <dsp:txXfrm>
        <a:off x="361379" y="1097843"/>
        <a:ext cx="2682428" cy="1665515"/>
      </dsp:txXfrm>
    </dsp:sp>
    <dsp:sp modelId="{47FA986A-6C39-4889-BBBE-FBE93EAA39C1}">
      <dsp:nvSpPr>
        <dsp:cNvPr id="0" name=""/>
        <dsp:cNvSpPr/>
      </dsp:nvSpPr>
      <dsp:spPr>
        <a:xfrm>
          <a:off x="3405187" y="751942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517B7-772E-4D44-8850-46A6403B8AD3}">
      <dsp:nvSpPr>
        <dsp:cNvPr id="0" name=""/>
        <dsp:cNvSpPr/>
      </dsp:nvSpPr>
      <dsp:spPr>
        <a:xfrm>
          <a:off x="3714749" y="1046026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Boost threat intelligence</a:t>
          </a:r>
        </a:p>
      </dsp:txBody>
      <dsp:txXfrm>
        <a:off x="3766566" y="1097843"/>
        <a:ext cx="2682428" cy="1665515"/>
      </dsp:txXfrm>
    </dsp:sp>
    <dsp:sp modelId="{8D81049C-8E51-44B7-8836-0AA61906E20D}">
      <dsp:nvSpPr>
        <dsp:cNvPr id="0" name=""/>
        <dsp:cNvSpPr/>
      </dsp:nvSpPr>
      <dsp:spPr>
        <a:xfrm>
          <a:off x="6810374" y="751942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03BC5-02C8-4236-9053-01E4FB4452AB}">
      <dsp:nvSpPr>
        <dsp:cNvPr id="0" name=""/>
        <dsp:cNvSpPr/>
      </dsp:nvSpPr>
      <dsp:spPr>
        <a:xfrm>
          <a:off x="7119936" y="1046026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Attractive to attackers</a:t>
          </a:r>
        </a:p>
      </dsp:txBody>
      <dsp:txXfrm>
        <a:off x="7171753" y="1097843"/>
        <a:ext cx="2682428" cy="16655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D06E8-438D-4AB9-8D29-E1F709A6261C}">
      <dsp:nvSpPr>
        <dsp:cNvPr id="0" name=""/>
        <dsp:cNvSpPr/>
      </dsp:nvSpPr>
      <dsp:spPr>
        <a:xfrm>
          <a:off x="872041" y="813448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3B5E4-C9AC-4CB7-B566-1B6AEA79DC61}">
      <dsp:nvSpPr>
        <dsp:cNvPr id="0" name=""/>
        <dsp:cNvSpPr/>
      </dsp:nvSpPr>
      <dsp:spPr>
        <a:xfrm>
          <a:off x="307380" y="202768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Exposed IT assets</a:t>
          </a:r>
        </a:p>
      </dsp:txBody>
      <dsp:txXfrm>
        <a:off x="307380" y="2027684"/>
        <a:ext cx="2053312" cy="720000"/>
      </dsp:txXfrm>
    </dsp:sp>
    <dsp:sp modelId="{3943D6A5-2850-4F59-A0CF-B01EE877E33C}">
      <dsp:nvSpPr>
        <dsp:cNvPr id="0" name=""/>
        <dsp:cNvSpPr/>
      </dsp:nvSpPr>
      <dsp:spPr>
        <a:xfrm>
          <a:off x="3284683" y="813448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22ED5-01BA-49F4-8000-2A5FB22C140F}">
      <dsp:nvSpPr>
        <dsp:cNvPr id="0" name=""/>
        <dsp:cNvSpPr/>
      </dsp:nvSpPr>
      <dsp:spPr>
        <a:xfrm>
          <a:off x="2720022" y="202768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 constant visibility</a:t>
          </a:r>
        </a:p>
      </dsp:txBody>
      <dsp:txXfrm>
        <a:off x="2720022" y="2027684"/>
        <a:ext cx="2053312" cy="720000"/>
      </dsp:txXfrm>
    </dsp:sp>
    <dsp:sp modelId="{4599FEE6-2D39-4A61-B7A5-C0B7A35A148C}">
      <dsp:nvSpPr>
        <dsp:cNvPr id="0" name=""/>
        <dsp:cNvSpPr/>
      </dsp:nvSpPr>
      <dsp:spPr>
        <a:xfrm>
          <a:off x="5697325" y="813448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DEF30-C178-4302-B6A4-6C28D2F98891}">
      <dsp:nvSpPr>
        <dsp:cNvPr id="0" name=""/>
        <dsp:cNvSpPr/>
      </dsp:nvSpPr>
      <dsp:spPr>
        <a:xfrm>
          <a:off x="5132664" y="202768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Neutralize the exploitations</a:t>
          </a:r>
        </a:p>
      </dsp:txBody>
      <dsp:txXfrm>
        <a:off x="5132664" y="2027684"/>
        <a:ext cx="2053312" cy="720000"/>
      </dsp:txXfrm>
    </dsp:sp>
    <dsp:sp modelId="{B553D829-2B1F-46A5-9DC7-DE39F36C2167}">
      <dsp:nvSpPr>
        <dsp:cNvPr id="0" name=""/>
        <dsp:cNvSpPr/>
      </dsp:nvSpPr>
      <dsp:spPr>
        <a:xfrm>
          <a:off x="8109967" y="813448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3B426-AF5C-46AE-9647-2F1096511B76}">
      <dsp:nvSpPr>
        <dsp:cNvPr id="0" name=""/>
        <dsp:cNvSpPr/>
      </dsp:nvSpPr>
      <dsp:spPr>
        <a:xfrm>
          <a:off x="7545307" y="202768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Combine with CTI </a:t>
          </a:r>
        </a:p>
      </dsp:txBody>
      <dsp:txXfrm>
        <a:off x="7545307" y="2027684"/>
        <a:ext cx="205331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F3A20-C541-40B7-A7EA-9B61A7A12943}">
      <dsp:nvSpPr>
        <dsp:cNvPr id="0" name=""/>
        <dsp:cNvSpPr/>
      </dsp:nvSpPr>
      <dsp:spPr>
        <a:xfrm>
          <a:off x="692940" y="0"/>
          <a:ext cx="3567118" cy="356711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F937A-A791-44DC-BFBC-1118BA9E0DF5}">
      <dsp:nvSpPr>
        <dsp:cNvPr id="0" name=""/>
        <dsp:cNvSpPr/>
      </dsp:nvSpPr>
      <dsp:spPr>
        <a:xfrm>
          <a:off x="1031816" y="338876"/>
          <a:ext cx="1391176" cy="13911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Historically separated from IT</a:t>
          </a:r>
        </a:p>
      </dsp:txBody>
      <dsp:txXfrm>
        <a:off x="1099728" y="406788"/>
        <a:ext cx="1255352" cy="1255352"/>
      </dsp:txXfrm>
    </dsp:sp>
    <dsp:sp modelId="{EFB602FC-F122-4CF4-80FE-9EFFAC459851}">
      <dsp:nvSpPr>
        <dsp:cNvPr id="0" name=""/>
        <dsp:cNvSpPr/>
      </dsp:nvSpPr>
      <dsp:spPr>
        <a:xfrm>
          <a:off x="2530006" y="338876"/>
          <a:ext cx="1391176" cy="13911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Convergence due to data-driven and remote operations</a:t>
          </a:r>
        </a:p>
      </dsp:txBody>
      <dsp:txXfrm>
        <a:off x="2597918" y="406788"/>
        <a:ext cx="1255352" cy="1255352"/>
      </dsp:txXfrm>
    </dsp:sp>
    <dsp:sp modelId="{1E7486F7-57D3-4C26-8F34-078F1A491421}">
      <dsp:nvSpPr>
        <dsp:cNvPr id="0" name=""/>
        <dsp:cNvSpPr/>
      </dsp:nvSpPr>
      <dsp:spPr>
        <a:xfrm>
          <a:off x="1031816" y="1837065"/>
          <a:ext cx="1391176" cy="13911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New threats introduced to OT</a:t>
          </a:r>
        </a:p>
      </dsp:txBody>
      <dsp:txXfrm>
        <a:off x="1099728" y="1904977"/>
        <a:ext cx="1255352" cy="1255352"/>
      </dsp:txXfrm>
    </dsp:sp>
    <dsp:sp modelId="{6709907C-172F-4C4F-AB0F-17520D4878E4}">
      <dsp:nvSpPr>
        <dsp:cNvPr id="0" name=""/>
        <dsp:cNvSpPr/>
      </dsp:nvSpPr>
      <dsp:spPr>
        <a:xfrm>
          <a:off x="2530006" y="1837065"/>
          <a:ext cx="1391176" cy="13911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Purdue model with consideration for IT-OT convergence</a:t>
          </a:r>
        </a:p>
      </dsp:txBody>
      <dsp:txXfrm>
        <a:off x="2597918" y="1904977"/>
        <a:ext cx="1255352" cy="12553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F7657-6727-4C74-BEE4-7434CB47F3D9}">
      <dsp:nvSpPr>
        <dsp:cNvPr id="0" name=""/>
        <dsp:cNvSpPr/>
      </dsp:nvSpPr>
      <dsp:spPr>
        <a:xfrm rot="5400000">
          <a:off x="2283196" y="489565"/>
          <a:ext cx="1499538" cy="130459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Adapt existing cyber norms</a:t>
          </a:r>
        </a:p>
      </dsp:txBody>
      <dsp:txXfrm rot="-5400000">
        <a:off x="2583966" y="625773"/>
        <a:ext cx="897998" cy="1032182"/>
      </dsp:txXfrm>
    </dsp:sp>
    <dsp:sp modelId="{5A799F49-D709-478F-84D7-F60BE3B2F36C}">
      <dsp:nvSpPr>
        <dsp:cNvPr id="0" name=""/>
        <dsp:cNvSpPr/>
      </dsp:nvSpPr>
      <dsp:spPr>
        <a:xfrm>
          <a:off x="3724852" y="692003"/>
          <a:ext cx="1673484" cy="899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4F622-9F43-453B-A66F-5A571E0B8D6E}">
      <dsp:nvSpPr>
        <dsp:cNvPr id="0" name=""/>
        <dsp:cNvSpPr/>
      </dsp:nvSpPr>
      <dsp:spPr>
        <a:xfrm rot="5400000">
          <a:off x="874230" y="489565"/>
          <a:ext cx="1499538" cy="130459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75000" y="625773"/>
        <a:ext cx="897998" cy="1032182"/>
      </dsp:txXfrm>
    </dsp:sp>
    <dsp:sp modelId="{7BC671B3-5272-4DC4-8211-892E03937694}">
      <dsp:nvSpPr>
        <dsp:cNvPr id="0" name=""/>
        <dsp:cNvSpPr/>
      </dsp:nvSpPr>
      <dsp:spPr>
        <a:xfrm rot="5400000">
          <a:off x="1576014" y="1762373"/>
          <a:ext cx="1499538" cy="130459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Wide cyber security landscape</a:t>
          </a:r>
        </a:p>
      </dsp:txBody>
      <dsp:txXfrm rot="-5400000">
        <a:off x="1876784" y="1898581"/>
        <a:ext cx="897998" cy="1032182"/>
      </dsp:txXfrm>
    </dsp:sp>
    <dsp:sp modelId="{E5218ED9-BF7D-419F-B275-5BDAAF46DF11}">
      <dsp:nvSpPr>
        <dsp:cNvPr id="0" name=""/>
        <dsp:cNvSpPr/>
      </dsp:nvSpPr>
      <dsp:spPr>
        <a:xfrm>
          <a:off x="0" y="1964811"/>
          <a:ext cx="1619501" cy="899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8A88D-39C2-46BF-847B-5F3D7D900A78}">
      <dsp:nvSpPr>
        <dsp:cNvPr id="0" name=""/>
        <dsp:cNvSpPr/>
      </dsp:nvSpPr>
      <dsp:spPr>
        <a:xfrm rot="5400000">
          <a:off x="2984980" y="1762373"/>
          <a:ext cx="1499538" cy="130459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85750" y="1898581"/>
        <a:ext cx="897998" cy="1032182"/>
      </dsp:txXfrm>
    </dsp:sp>
    <dsp:sp modelId="{BBECDE31-D77B-4CD9-B687-7617923C596E}">
      <dsp:nvSpPr>
        <dsp:cNvPr id="0" name=""/>
        <dsp:cNvSpPr/>
      </dsp:nvSpPr>
      <dsp:spPr>
        <a:xfrm rot="5400000">
          <a:off x="2283196" y="3035181"/>
          <a:ext cx="1499538" cy="130459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Growing cyber threats and risks</a:t>
          </a:r>
        </a:p>
      </dsp:txBody>
      <dsp:txXfrm rot="-5400000">
        <a:off x="2583966" y="3171389"/>
        <a:ext cx="897998" cy="1032182"/>
      </dsp:txXfrm>
    </dsp:sp>
    <dsp:sp modelId="{F6013356-CDAF-445A-AE38-F694A7BFF0F0}">
      <dsp:nvSpPr>
        <dsp:cNvPr id="0" name=""/>
        <dsp:cNvSpPr/>
      </dsp:nvSpPr>
      <dsp:spPr>
        <a:xfrm>
          <a:off x="3724852" y="3237618"/>
          <a:ext cx="1673484" cy="899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D033A-4F60-41BB-B56A-7E8CD52AABF5}">
      <dsp:nvSpPr>
        <dsp:cNvPr id="0" name=""/>
        <dsp:cNvSpPr/>
      </dsp:nvSpPr>
      <dsp:spPr>
        <a:xfrm rot="5400000">
          <a:off x="874230" y="3035181"/>
          <a:ext cx="1499538" cy="1304598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75000" y="3171389"/>
        <a:ext cx="897998" cy="1032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0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1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0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5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8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4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1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8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153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26-Nov-22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22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13" r:id="rId4"/>
    <p:sldLayoutId id="2147483814" r:id="rId5"/>
    <p:sldLayoutId id="2147483819" r:id="rId6"/>
    <p:sldLayoutId id="2147483815" r:id="rId7"/>
    <p:sldLayoutId id="2147483816" r:id="rId8"/>
    <p:sldLayoutId id="2147483817" r:id="rId9"/>
    <p:sldLayoutId id="2147483818" r:id="rId10"/>
    <p:sldLayoutId id="21474838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5D2D844-708E-4EAC-BF72-D7CE20B9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2" y="0"/>
            <a:ext cx="9103027" cy="6858000"/>
          </a:xfrm>
          <a:custGeom>
            <a:avLst/>
            <a:gdLst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540819 w 9403920"/>
              <a:gd name="connsiteY2" fmla="*/ 1 h 6858000"/>
              <a:gd name="connsiteX3" fmla="*/ 8968550 w 9403920"/>
              <a:gd name="connsiteY3" fmla="*/ 1 h 6858000"/>
              <a:gd name="connsiteX4" fmla="*/ 9403920 w 9403920"/>
              <a:gd name="connsiteY4" fmla="*/ 1 h 6858000"/>
              <a:gd name="connsiteX5" fmla="*/ 9403920 w 9403920"/>
              <a:gd name="connsiteY5" fmla="*/ 6858000 h 6858000"/>
              <a:gd name="connsiteX6" fmla="*/ 6787053 w 9403920"/>
              <a:gd name="connsiteY6" fmla="*/ 6858000 h 6858000"/>
              <a:gd name="connsiteX7" fmla="*/ 6787053 w 9403920"/>
              <a:gd name="connsiteY7" fmla="*/ 6857999 h 6858000"/>
              <a:gd name="connsiteX8" fmla="*/ 2530229 w 9403920"/>
              <a:gd name="connsiteY8" fmla="*/ 6857999 h 6858000"/>
              <a:gd name="connsiteX9" fmla="*/ 2530228 w 9403920"/>
              <a:gd name="connsiteY9" fmla="*/ 6858000 h 6858000"/>
              <a:gd name="connsiteX10" fmla="*/ 300893 w 9403920"/>
              <a:gd name="connsiteY10" fmla="*/ 6858000 h 6858000"/>
              <a:gd name="connsiteX11" fmla="*/ 300894 w 9403920"/>
              <a:gd name="connsiteY11" fmla="*/ 6857999 h 6858000"/>
              <a:gd name="connsiteX12" fmla="*/ 0 w 9403920"/>
              <a:gd name="connsiteY12" fmla="*/ 6857999 h 6858000"/>
              <a:gd name="connsiteX13" fmla="*/ 300896 w 9403920"/>
              <a:gd name="connsiteY13" fmla="*/ 6857997 h 6858000"/>
              <a:gd name="connsiteX14" fmla="*/ 4740458 w 9403920"/>
              <a:gd name="connsiteY14" fmla="*/ 1792521 h 6858000"/>
              <a:gd name="connsiteX15" fmla="*/ 6304967 w 9403920"/>
              <a:gd name="connsiteY15" fmla="*/ 1 h 6858000"/>
              <a:gd name="connsiteX16" fmla="*/ 6311485 w 9403920"/>
              <a:gd name="connsiteY16" fmla="*/ 1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8968550 w 9403920"/>
              <a:gd name="connsiteY2" fmla="*/ 1 h 6858000"/>
              <a:gd name="connsiteX3" fmla="*/ 9403920 w 9403920"/>
              <a:gd name="connsiteY3" fmla="*/ 1 h 6858000"/>
              <a:gd name="connsiteX4" fmla="*/ 9403920 w 9403920"/>
              <a:gd name="connsiteY4" fmla="*/ 6858000 h 6858000"/>
              <a:gd name="connsiteX5" fmla="*/ 6787053 w 9403920"/>
              <a:gd name="connsiteY5" fmla="*/ 6858000 h 6858000"/>
              <a:gd name="connsiteX6" fmla="*/ 6787053 w 9403920"/>
              <a:gd name="connsiteY6" fmla="*/ 6857999 h 6858000"/>
              <a:gd name="connsiteX7" fmla="*/ 2530229 w 9403920"/>
              <a:gd name="connsiteY7" fmla="*/ 6857999 h 6858000"/>
              <a:gd name="connsiteX8" fmla="*/ 2530228 w 9403920"/>
              <a:gd name="connsiteY8" fmla="*/ 6858000 h 6858000"/>
              <a:gd name="connsiteX9" fmla="*/ 300893 w 9403920"/>
              <a:gd name="connsiteY9" fmla="*/ 6858000 h 6858000"/>
              <a:gd name="connsiteX10" fmla="*/ 300894 w 9403920"/>
              <a:gd name="connsiteY10" fmla="*/ 6857999 h 6858000"/>
              <a:gd name="connsiteX11" fmla="*/ 0 w 9403920"/>
              <a:gd name="connsiteY11" fmla="*/ 6857999 h 6858000"/>
              <a:gd name="connsiteX12" fmla="*/ 300896 w 9403920"/>
              <a:gd name="connsiteY12" fmla="*/ 6857997 h 6858000"/>
              <a:gd name="connsiteX13" fmla="*/ 4740458 w 9403920"/>
              <a:gd name="connsiteY13" fmla="*/ 1792521 h 6858000"/>
              <a:gd name="connsiteX14" fmla="*/ 6304967 w 9403920"/>
              <a:gd name="connsiteY14" fmla="*/ 1 h 6858000"/>
              <a:gd name="connsiteX15" fmla="*/ 6311485 w 9403920"/>
              <a:gd name="connsiteY15" fmla="*/ 1 h 6858000"/>
              <a:gd name="connsiteX16" fmla="*/ 6311486 w 9403920"/>
              <a:gd name="connsiteY16" fmla="*/ 0 h 6858000"/>
              <a:gd name="connsiteX0" fmla="*/ 6311486 w 9403920"/>
              <a:gd name="connsiteY0" fmla="*/ 0 h 6858000"/>
              <a:gd name="connsiteX1" fmla="*/ 8540820 w 9403920"/>
              <a:gd name="connsiteY1" fmla="*/ 0 h 6858000"/>
              <a:gd name="connsiteX2" fmla="*/ 9403920 w 9403920"/>
              <a:gd name="connsiteY2" fmla="*/ 1 h 6858000"/>
              <a:gd name="connsiteX3" fmla="*/ 9403920 w 9403920"/>
              <a:gd name="connsiteY3" fmla="*/ 6858000 h 6858000"/>
              <a:gd name="connsiteX4" fmla="*/ 6787053 w 9403920"/>
              <a:gd name="connsiteY4" fmla="*/ 6858000 h 6858000"/>
              <a:gd name="connsiteX5" fmla="*/ 6787053 w 9403920"/>
              <a:gd name="connsiteY5" fmla="*/ 6857999 h 6858000"/>
              <a:gd name="connsiteX6" fmla="*/ 2530229 w 9403920"/>
              <a:gd name="connsiteY6" fmla="*/ 6857999 h 6858000"/>
              <a:gd name="connsiteX7" fmla="*/ 2530228 w 9403920"/>
              <a:gd name="connsiteY7" fmla="*/ 6858000 h 6858000"/>
              <a:gd name="connsiteX8" fmla="*/ 300893 w 9403920"/>
              <a:gd name="connsiteY8" fmla="*/ 6858000 h 6858000"/>
              <a:gd name="connsiteX9" fmla="*/ 300894 w 9403920"/>
              <a:gd name="connsiteY9" fmla="*/ 6857999 h 6858000"/>
              <a:gd name="connsiteX10" fmla="*/ 0 w 9403920"/>
              <a:gd name="connsiteY10" fmla="*/ 6857999 h 6858000"/>
              <a:gd name="connsiteX11" fmla="*/ 300896 w 9403920"/>
              <a:gd name="connsiteY11" fmla="*/ 6857997 h 6858000"/>
              <a:gd name="connsiteX12" fmla="*/ 4740458 w 9403920"/>
              <a:gd name="connsiteY12" fmla="*/ 1792521 h 6858000"/>
              <a:gd name="connsiteX13" fmla="*/ 6304967 w 9403920"/>
              <a:gd name="connsiteY13" fmla="*/ 1 h 6858000"/>
              <a:gd name="connsiteX14" fmla="*/ 6311485 w 9403920"/>
              <a:gd name="connsiteY14" fmla="*/ 1 h 6858000"/>
              <a:gd name="connsiteX15" fmla="*/ 6311486 w 9403920"/>
              <a:gd name="connsiteY15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4740458 w 9403920"/>
              <a:gd name="connsiteY11" fmla="*/ 1792521 h 6858000"/>
              <a:gd name="connsiteX12" fmla="*/ 6304967 w 9403920"/>
              <a:gd name="connsiteY12" fmla="*/ 1 h 6858000"/>
              <a:gd name="connsiteX13" fmla="*/ 6311485 w 9403920"/>
              <a:gd name="connsiteY13" fmla="*/ 1 h 6858000"/>
              <a:gd name="connsiteX14" fmla="*/ 6311486 w 9403920"/>
              <a:gd name="connsiteY14" fmla="*/ 0 h 6858000"/>
              <a:gd name="connsiteX0" fmla="*/ 6311486 w 9403920"/>
              <a:gd name="connsiteY0" fmla="*/ 0 h 6858000"/>
              <a:gd name="connsiteX1" fmla="*/ 9403920 w 9403920"/>
              <a:gd name="connsiteY1" fmla="*/ 1 h 6858000"/>
              <a:gd name="connsiteX2" fmla="*/ 9403920 w 9403920"/>
              <a:gd name="connsiteY2" fmla="*/ 6858000 h 6858000"/>
              <a:gd name="connsiteX3" fmla="*/ 6787053 w 9403920"/>
              <a:gd name="connsiteY3" fmla="*/ 6858000 h 6858000"/>
              <a:gd name="connsiteX4" fmla="*/ 6787053 w 9403920"/>
              <a:gd name="connsiteY4" fmla="*/ 6857999 h 6858000"/>
              <a:gd name="connsiteX5" fmla="*/ 2530229 w 9403920"/>
              <a:gd name="connsiteY5" fmla="*/ 6857999 h 6858000"/>
              <a:gd name="connsiteX6" fmla="*/ 2530228 w 9403920"/>
              <a:gd name="connsiteY6" fmla="*/ 6858000 h 6858000"/>
              <a:gd name="connsiteX7" fmla="*/ 300893 w 9403920"/>
              <a:gd name="connsiteY7" fmla="*/ 6858000 h 6858000"/>
              <a:gd name="connsiteX8" fmla="*/ 300894 w 9403920"/>
              <a:gd name="connsiteY8" fmla="*/ 6857999 h 6858000"/>
              <a:gd name="connsiteX9" fmla="*/ 0 w 9403920"/>
              <a:gd name="connsiteY9" fmla="*/ 6857999 h 6858000"/>
              <a:gd name="connsiteX10" fmla="*/ 300896 w 9403920"/>
              <a:gd name="connsiteY10" fmla="*/ 6857997 h 6858000"/>
              <a:gd name="connsiteX11" fmla="*/ 6304967 w 9403920"/>
              <a:gd name="connsiteY11" fmla="*/ 1 h 6858000"/>
              <a:gd name="connsiteX12" fmla="*/ 6311485 w 9403920"/>
              <a:gd name="connsiteY12" fmla="*/ 1 h 6858000"/>
              <a:gd name="connsiteX13" fmla="*/ 6311486 w 9403920"/>
              <a:gd name="connsiteY13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2229335 w 9103027"/>
              <a:gd name="connsiteY6" fmla="*/ 6858000 h 6858000"/>
              <a:gd name="connsiteX7" fmla="*/ 0 w 9103027"/>
              <a:gd name="connsiteY7" fmla="*/ 6858000 h 6858000"/>
              <a:gd name="connsiteX8" fmla="*/ 1 w 9103027"/>
              <a:gd name="connsiteY8" fmla="*/ 6857999 h 6858000"/>
              <a:gd name="connsiteX9" fmla="*/ 3 w 9103027"/>
              <a:gd name="connsiteY9" fmla="*/ 6857997 h 6858000"/>
              <a:gd name="connsiteX10" fmla="*/ 6004074 w 9103027"/>
              <a:gd name="connsiteY10" fmla="*/ 1 h 6858000"/>
              <a:gd name="connsiteX11" fmla="*/ 6010592 w 9103027"/>
              <a:gd name="connsiteY11" fmla="*/ 1 h 6858000"/>
              <a:gd name="connsiteX12" fmla="*/ 6010593 w 9103027"/>
              <a:gd name="connsiteY12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6486160 w 9103027"/>
              <a:gd name="connsiteY4" fmla="*/ 6857999 h 6858000"/>
              <a:gd name="connsiteX5" fmla="*/ 2229336 w 9103027"/>
              <a:gd name="connsiteY5" fmla="*/ 6857999 h 6858000"/>
              <a:gd name="connsiteX6" fmla="*/ 0 w 9103027"/>
              <a:gd name="connsiteY6" fmla="*/ 6858000 h 6858000"/>
              <a:gd name="connsiteX7" fmla="*/ 1 w 9103027"/>
              <a:gd name="connsiteY7" fmla="*/ 6857999 h 6858000"/>
              <a:gd name="connsiteX8" fmla="*/ 3 w 9103027"/>
              <a:gd name="connsiteY8" fmla="*/ 6857997 h 6858000"/>
              <a:gd name="connsiteX9" fmla="*/ 6004074 w 9103027"/>
              <a:gd name="connsiteY9" fmla="*/ 1 h 6858000"/>
              <a:gd name="connsiteX10" fmla="*/ 6010592 w 9103027"/>
              <a:gd name="connsiteY10" fmla="*/ 1 h 6858000"/>
              <a:gd name="connsiteX11" fmla="*/ 6010593 w 9103027"/>
              <a:gd name="connsiteY11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6486160 w 9103027"/>
              <a:gd name="connsiteY3" fmla="*/ 6858000 h 6858000"/>
              <a:gd name="connsiteX4" fmla="*/ 2229336 w 9103027"/>
              <a:gd name="connsiteY4" fmla="*/ 6857999 h 6858000"/>
              <a:gd name="connsiteX5" fmla="*/ 0 w 9103027"/>
              <a:gd name="connsiteY5" fmla="*/ 6858000 h 6858000"/>
              <a:gd name="connsiteX6" fmla="*/ 1 w 9103027"/>
              <a:gd name="connsiteY6" fmla="*/ 6857999 h 6858000"/>
              <a:gd name="connsiteX7" fmla="*/ 3 w 9103027"/>
              <a:gd name="connsiteY7" fmla="*/ 6857997 h 6858000"/>
              <a:gd name="connsiteX8" fmla="*/ 6004074 w 9103027"/>
              <a:gd name="connsiteY8" fmla="*/ 1 h 6858000"/>
              <a:gd name="connsiteX9" fmla="*/ 6010592 w 9103027"/>
              <a:gd name="connsiteY9" fmla="*/ 1 h 6858000"/>
              <a:gd name="connsiteX10" fmla="*/ 6010593 w 9103027"/>
              <a:gd name="connsiteY10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2229336 w 9103027"/>
              <a:gd name="connsiteY3" fmla="*/ 6857999 h 6858000"/>
              <a:gd name="connsiteX4" fmla="*/ 0 w 9103027"/>
              <a:gd name="connsiteY4" fmla="*/ 6858000 h 6858000"/>
              <a:gd name="connsiteX5" fmla="*/ 1 w 9103027"/>
              <a:gd name="connsiteY5" fmla="*/ 6857999 h 6858000"/>
              <a:gd name="connsiteX6" fmla="*/ 3 w 9103027"/>
              <a:gd name="connsiteY6" fmla="*/ 6857997 h 6858000"/>
              <a:gd name="connsiteX7" fmla="*/ 6004074 w 9103027"/>
              <a:gd name="connsiteY7" fmla="*/ 1 h 6858000"/>
              <a:gd name="connsiteX8" fmla="*/ 6010592 w 9103027"/>
              <a:gd name="connsiteY8" fmla="*/ 1 h 6858000"/>
              <a:gd name="connsiteX9" fmla="*/ 6010593 w 9103027"/>
              <a:gd name="connsiteY9" fmla="*/ 0 h 6858000"/>
              <a:gd name="connsiteX0" fmla="*/ 6010593 w 9103027"/>
              <a:gd name="connsiteY0" fmla="*/ 0 h 6858000"/>
              <a:gd name="connsiteX1" fmla="*/ 9103027 w 9103027"/>
              <a:gd name="connsiteY1" fmla="*/ 1 h 6858000"/>
              <a:gd name="connsiteX2" fmla="*/ 9103027 w 9103027"/>
              <a:gd name="connsiteY2" fmla="*/ 6858000 h 6858000"/>
              <a:gd name="connsiteX3" fmla="*/ 0 w 9103027"/>
              <a:gd name="connsiteY3" fmla="*/ 6858000 h 6858000"/>
              <a:gd name="connsiteX4" fmla="*/ 1 w 9103027"/>
              <a:gd name="connsiteY4" fmla="*/ 6857999 h 6858000"/>
              <a:gd name="connsiteX5" fmla="*/ 3 w 9103027"/>
              <a:gd name="connsiteY5" fmla="*/ 6857997 h 6858000"/>
              <a:gd name="connsiteX6" fmla="*/ 6004074 w 9103027"/>
              <a:gd name="connsiteY6" fmla="*/ 1 h 6858000"/>
              <a:gd name="connsiteX7" fmla="*/ 6010592 w 9103027"/>
              <a:gd name="connsiteY7" fmla="*/ 1 h 6858000"/>
              <a:gd name="connsiteX8" fmla="*/ 6010593 w 910302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3027" h="6858000">
                <a:moveTo>
                  <a:pt x="6010593" y="0"/>
                </a:moveTo>
                <a:lnTo>
                  <a:pt x="9103027" y="1"/>
                </a:lnTo>
                <a:lnTo>
                  <a:pt x="9103027" y="6858000"/>
                </a:lnTo>
                <a:lnTo>
                  <a:pt x="0" y="6858000"/>
                </a:lnTo>
                <a:lnTo>
                  <a:pt x="1" y="6857999"/>
                </a:lnTo>
                <a:lnTo>
                  <a:pt x="3" y="6857997"/>
                </a:lnTo>
                <a:lnTo>
                  <a:pt x="6004074" y="1"/>
                </a:lnTo>
                <a:lnTo>
                  <a:pt x="6010592" y="1"/>
                </a:lnTo>
                <a:lnTo>
                  <a:pt x="6010593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F30F703C-66F9-2E82-7ADB-11B5844BDE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4" r="8558" b="1"/>
          <a:stretch/>
        </p:blipFill>
        <p:spPr>
          <a:xfrm>
            <a:off x="20" y="10"/>
            <a:ext cx="9102514" cy="6857990"/>
          </a:xfrm>
          <a:custGeom>
            <a:avLst/>
            <a:gdLst/>
            <a:ahLst/>
            <a:cxnLst/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FB227E1-F100-4CF9-9797-1E2001BBE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9AC66-E47D-2831-1096-F4541B512BC1}"/>
              </a:ext>
            </a:extLst>
          </p:cNvPr>
          <p:cNvSpPr txBox="1"/>
          <p:nvPr/>
        </p:nvSpPr>
        <p:spPr>
          <a:xfrm>
            <a:off x="1143001" y="1203866"/>
            <a:ext cx="3813888" cy="1958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kern="1200" cap="all" spc="6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Active Cyber Defense for Airport Networks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500" b="1" kern="1200" cap="all" spc="6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711C6-52FC-0830-8937-E88DEC6FA963}"/>
              </a:ext>
            </a:extLst>
          </p:cNvPr>
          <p:cNvSpPr txBox="1"/>
          <p:nvPr/>
        </p:nvSpPr>
        <p:spPr>
          <a:xfrm>
            <a:off x="6335907" y="2603922"/>
            <a:ext cx="4713092" cy="3111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20000"/>
              </a:lnSpc>
              <a:spcAft>
                <a:spcPts val="600"/>
              </a:spcAft>
              <a:buSzPct val="85000"/>
            </a:pPr>
            <a:r>
              <a:rPr lang="en-US" b="1" dirty="0"/>
              <a:t>Research Presentation</a:t>
            </a:r>
          </a:p>
          <a:p>
            <a:pPr algn="r">
              <a:lnSpc>
                <a:spcPct val="120000"/>
              </a:lnSpc>
              <a:spcAft>
                <a:spcPts val="600"/>
              </a:spcAft>
              <a:buSzPct val="85000"/>
            </a:pPr>
            <a:endParaRPr lang="en-US" dirty="0"/>
          </a:p>
          <a:p>
            <a:pPr algn="r">
              <a:lnSpc>
                <a:spcPct val="120000"/>
              </a:lnSpc>
              <a:spcAft>
                <a:spcPts val="600"/>
              </a:spcAft>
              <a:buSzPct val="85000"/>
            </a:pPr>
            <a:r>
              <a:rPr lang="en-US" dirty="0"/>
              <a:t>Nitin Subramaniam</a:t>
            </a:r>
          </a:p>
          <a:p>
            <a:pPr algn="r">
              <a:lnSpc>
                <a:spcPct val="120000"/>
              </a:lnSpc>
              <a:spcAft>
                <a:spcPts val="600"/>
              </a:spcAft>
              <a:buSzPct val="85000"/>
            </a:pPr>
            <a:r>
              <a:rPr lang="en-US" sz="1100" dirty="0"/>
              <a:t>Student ID: 12688734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6758A3-C4A6-479A-8755-3BEC63142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8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1E9A6-35BD-30EA-E000-DB3895A5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678"/>
            <a:ext cx="3894412" cy="2028707"/>
          </a:xfrm>
        </p:spPr>
        <p:txBody>
          <a:bodyPr anchor="t">
            <a:normAutofit/>
          </a:bodyPr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BAB3-3550-6869-A700-AC571D071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023" y="1765505"/>
            <a:ext cx="5595452" cy="4268582"/>
          </a:xfrm>
        </p:spPr>
        <p:txBody>
          <a:bodyPr anchor="b">
            <a:noAutofit/>
          </a:bodyPr>
          <a:lstStyle/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7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Edgar, T., Niddodi, S., Rice, T., Hofer, W., Seppala, G., Arthur-Durett, K., Engels, M. and Manz, D. (2019). Safer and Optimised Vulnerability Scanning for Operational Technology through Integrated and Automated Passive Monitoring and Active Scanning. Journal of Information Warfare, [online] 18(4), pp.125–155. Available from: https://www.jstor.org/stable/pdf/26894697.pdf?refreqid=excelsior%3A02133b68dfdac111c5f17e189eb71eb0&amp;ab_segments=&amp;origin=&amp;acceptTC=1 [Accessed 20 Nov. 2022].</a:t>
            </a:r>
            <a:endParaRPr lang="en-US" sz="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7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Chen, Q., Zhou, M., Cai, Z. and Su, S. (2022). Compliance Checking Based Detection of Insider Threat in Industrial Control System of Power Utilities. [online] IEEE Xplore. doi:10.1109/ACPEE53904.2022.9784085.</a:t>
            </a:r>
            <a:endParaRPr lang="en-US" sz="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7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‌‌‌Gheyas, I.A. and Abdallah, A.E. (2016). Detection and prediction of insider threats to cyber security: a systematic literature review and meta-analysis. Big Data Analytics, 1(1). doi:10.1186/s41044-016-0006-0.</a:t>
            </a:r>
            <a:endParaRPr lang="en-US" sz="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7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Gopalakrishnan, K., Govindarasu, M., W. Jacobson, D. and M. Phares, B. (2013). CYBER SECURITY FOR AIRPORTS. INTERNATIONAL JOURNAL FOR TRAFFIC AND TRANSPORT ENGINEERING, 3(4), pp.365–376. doi:10.7708/ijtte.2013.3(4).02.</a:t>
            </a:r>
            <a:endParaRPr lang="en-US" sz="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7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‌‌Industrial Cyber. (2021). IT/OT Convergence - The Essential Guide. [online] Available from: https://industrialcyber.co/analyst-corner/the-essential-guide-to-it-ot-convergence/ [Accessed 21 Nov. 2022].</a:t>
            </a:r>
            <a:endParaRPr lang="en-US" sz="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7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Lykou, G., Anagnostopoulou, A. and Gritzalis, D. (2018). Implementing Cyber-Security Measures in Airports to Improve Cyber-Resilience. 2018 Global Internet of Things Summit (GIoTS). doi:10.1109/giots.2018.8534523.</a:t>
            </a:r>
            <a:endParaRPr lang="en-US" sz="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7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‌Lykou, G., Anagnostopoulou, A. and Gritzalis, D. (2018). Smart Airport Cybersecurity: Threat Mitigation and Cyber Resilience Controls. Sensors, 19(1), p.19. doi:10.3390/s19010019.</a:t>
            </a:r>
            <a:endParaRPr lang="en-US" sz="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7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Matkowsky, J. (2022). Threat Intelligence-Driven Attack Surface Management. [online] https://www.researchgate.net/. Available from: https://www.researchgate.net/profile/Jonathan-Matkowsky/publication/362964169_Threat_Intelligence-Driven_Attack_Surface_Management/links/6308ff22acd814437fdae459/Threat-Intelligence-Driven-Attack-Surface-Management.pdf [Accessed 22 Nov. 2022].</a:t>
            </a:r>
            <a:endParaRPr lang="en-US" sz="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7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‌Murray, G., Johnstone, M. and Valli, C. (2017). The convergence of IT and OT in critical infrastructure. [online] pp.149–155. doi:10.4225/75/5a84f7b595b4e.</a:t>
            </a:r>
            <a:endParaRPr lang="en-US" sz="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7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‌Piggin, R. and Buffey, I. (2016). Active Defence Using an Operational Technology Honeypot. 11th International Conference on System Safety and Cyber-Security (SSCS 2016). doi:10.1049/cp.2016.0860.</a:t>
            </a:r>
            <a:endParaRPr lang="en-US" sz="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7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‌www.cycognito.com. (n.d.). What is Attack Surface Management? | CyCognito. [online] Available from: https://www.cycognito.com/attack-surface-management [Accessed 21 Nov. 2022].</a:t>
            </a:r>
            <a:endParaRPr lang="en-US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67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3A5A79-79D2-4D9D-A36A-2291A2480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3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347AE2-7E98-529E-2293-AA749965AF98}"/>
              </a:ext>
            </a:extLst>
          </p:cNvPr>
          <p:cNvSpPr txBox="1"/>
          <p:nvPr/>
        </p:nvSpPr>
        <p:spPr>
          <a:xfrm>
            <a:off x="2796294" y="1061686"/>
            <a:ext cx="8252706" cy="37933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600" cap="all" spc="300" dirty="0">
                <a:latin typeface="+mj-lt"/>
                <a:ea typeface="+mj-ea"/>
                <a:cs typeface="+mj-cs"/>
              </a:rPr>
              <a:t>Thank you!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6FDCA7-0AF2-4082-9481-EF2C115F2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5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9756-1D7D-41C4-BC99-10550F9A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Problem</a:t>
            </a:r>
            <a:endParaRPr lang="en-US" dirty="0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EAD50B89-D7D7-D7F8-4976-27E066625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925030"/>
              </p:ext>
            </p:extLst>
          </p:nvPr>
        </p:nvGraphicFramePr>
        <p:xfrm>
          <a:off x="1143000" y="2322501"/>
          <a:ext cx="9905999" cy="356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B750DF-25E5-C4B2-DB48-FF1CF9BBA1B6}"/>
              </a:ext>
            </a:extLst>
          </p:cNvPr>
          <p:cNvSpPr txBox="1"/>
          <p:nvPr/>
        </p:nvSpPr>
        <p:spPr>
          <a:xfrm>
            <a:off x="1333500" y="5075767"/>
            <a:ext cx="3627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Gopalakrishnan et al.,2013)</a:t>
            </a:r>
          </a:p>
        </p:txBody>
      </p:sp>
    </p:spTree>
    <p:extLst>
      <p:ext uri="{BB962C8B-B14F-4D97-AF65-F5344CB8AC3E}">
        <p14:creationId xmlns:p14="http://schemas.microsoft.com/office/powerpoint/2010/main" val="403067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9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11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6E0E8-2456-29B4-E9D8-519430BF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en-US"/>
              <a:t>Cyber threats to Airports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B573-DB1B-7809-593D-2C0494F7F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67118"/>
          </a:xfrm>
        </p:spPr>
        <p:txBody>
          <a:bodyPr anchor="t">
            <a:normAutofit/>
          </a:bodyPr>
          <a:lstStyle/>
          <a:p>
            <a:r>
              <a:rPr lang="en-US" dirty="0"/>
              <a:t>Vulnerable to attacks by criminals, terrorists or foreign entities</a:t>
            </a:r>
          </a:p>
          <a:p>
            <a:r>
              <a:rPr lang="en-US" dirty="0"/>
              <a:t>Insider threats</a:t>
            </a:r>
          </a:p>
          <a:p>
            <a:r>
              <a:rPr lang="en-US" dirty="0"/>
              <a:t>Not Air-gapped networks</a:t>
            </a:r>
          </a:p>
          <a:p>
            <a:endParaRPr lang="en-US" dirty="0"/>
          </a:p>
        </p:txBody>
      </p:sp>
      <p:cxnSp>
        <p:nvCxnSpPr>
          <p:cNvPr id="41" name="Straight Connector 13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6822FA1-1B74-49D4-B228-852E29BA0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7740931"/>
              </p:ext>
            </p:extLst>
          </p:nvPr>
        </p:nvGraphicFramePr>
        <p:xfrm>
          <a:off x="7239002" y="1474632"/>
          <a:ext cx="4552948" cy="3749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8E3612-680A-579B-FB10-79E6B83F4234}"/>
              </a:ext>
            </a:extLst>
          </p:cNvPr>
          <p:cNvSpPr txBox="1"/>
          <p:nvPr/>
        </p:nvSpPr>
        <p:spPr>
          <a:xfrm>
            <a:off x="6627082" y="5030541"/>
            <a:ext cx="6096000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Dubai Airports Incidents handled (Dubai Airports,2022)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6BFFC-0E7C-CC89-DA37-62755B60B492}"/>
              </a:ext>
            </a:extLst>
          </p:cNvPr>
          <p:cNvSpPr txBox="1"/>
          <p:nvPr/>
        </p:nvSpPr>
        <p:spPr>
          <a:xfrm>
            <a:off x="1426632" y="4250267"/>
            <a:ext cx="498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</a:t>
            </a:r>
            <a:r>
              <a:rPr lang="en-US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Lykou</a:t>
            </a:r>
            <a:r>
              <a:rPr lang="en-US" sz="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Anagnostopoulou</a:t>
            </a:r>
            <a:r>
              <a:rPr lang="en-US" sz="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and </a:t>
            </a:r>
            <a:r>
              <a:rPr lang="en-US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Gritzalis</a:t>
            </a:r>
            <a:r>
              <a:rPr lang="en-US" sz="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2018)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9084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EC347-27C1-0810-8B4E-26AE1FB2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Vulnerability Management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C9569EC9-27FF-8A30-FC2A-157075336C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147294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AD43A1C-41A3-0363-62BC-356241ED65FE}"/>
              </a:ext>
            </a:extLst>
          </p:cNvPr>
          <p:cNvSpPr txBox="1"/>
          <p:nvPr/>
        </p:nvSpPr>
        <p:spPr>
          <a:xfrm>
            <a:off x="1447799" y="5230283"/>
            <a:ext cx="2061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Edgar et al., 2019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8863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888B2-AA29-DFE4-6ECD-77640987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Insider threat	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2EF6A3-76B5-CD8C-BDEF-3561AC005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483152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BB22D6B-8A1B-D22F-12B1-140013A9D5A4}"/>
              </a:ext>
            </a:extLst>
          </p:cNvPr>
          <p:cNvSpPr txBox="1"/>
          <p:nvPr/>
        </p:nvSpPr>
        <p:spPr>
          <a:xfrm>
            <a:off x="1794856" y="5608934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Chen et al., 2022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6FC47-B3D3-BB81-03E8-B63B17CBFA39}"/>
              </a:ext>
            </a:extLst>
          </p:cNvPr>
          <p:cNvSpPr txBox="1"/>
          <p:nvPr/>
        </p:nvSpPr>
        <p:spPr>
          <a:xfrm>
            <a:off x="6464300" y="5608934"/>
            <a:ext cx="3289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Gheyas</a:t>
            </a:r>
            <a:r>
              <a:rPr lang="en-US" sz="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and Abdallah, 2016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045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35BE-1E45-FCB4-0E07-7A8DD818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Honeypots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8B60C12-DFF0-350E-53CE-45FE201331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332026"/>
          <a:ext cx="9905999" cy="356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15655FC-E32C-B991-260E-0D4FC82929C7}"/>
              </a:ext>
            </a:extLst>
          </p:cNvPr>
          <p:cNvSpPr txBox="1"/>
          <p:nvPr/>
        </p:nvSpPr>
        <p:spPr>
          <a:xfrm>
            <a:off x="1143000" y="5263634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Piggin and </a:t>
            </a:r>
            <a:r>
              <a:rPr lang="en-US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Buffey</a:t>
            </a:r>
            <a:r>
              <a:rPr lang="en-US" sz="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2016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1371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AA402-F2A2-8890-03E3-EDD36274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Attack Surface Management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63F4DB-14BF-134D-C60A-F64882DA8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849581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44E731B-E993-3B3F-B9B7-65B53ED4EC0A}"/>
              </a:ext>
            </a:extLst>
          </p:cNvPr>
          <p:cNvSpPr txBox="1"/>
          <p:nvPr/>
        </p:nvSpPr>
        <p:spPr>
          <a:xfrm>
            <a:off x="1676400" y="5117069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www.cycognito.com, n.d.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1412-2077-69FA-6FC7-B39944821B8F}"/>
              </a:ext>
            </a:extLst>
          </p:cNvPr>
          <p:cNvSpPr txBox="1"/>
          <p:nvPr/>
        </p:nvSpPr>
        <p:spPr>
          <a:xfrm>
            <a:off x="1676400" y="5311802"/>
            <a:ext cx="3115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Matkowsky</a:t>
            </a:r>
            <a:r>
              <a:rPr lang="en-US" sz="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2022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647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486F-7779-C7F9-7FC4-49E94F45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Architecture with IT/OT convergence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1F1889C-A9A4-A045-73F6-5EACD9F05E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1" y="2332026"/>
          <a:ext cx="4952999" cy="356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26A7AD7-9DBA-6181-3E99-F511693E45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6050" y="2233833"/>
            <a:ext cx="5295900" cy="3526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739709-0D78-96D5-742F-A5F64DC24072}"/>
              </a:ext>
            </a:extLst>
          </p:cNvPr>
          <p:cNvSpPr txBox="1"/>
          <p:nvPr/>
        </p:nvSpPr>
        <p:spPr>
          <a:xfrm>
            <a:off x="8058150" y="5769621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Purdue Architecture (Industrial Cyber, 2021)</a:t>
            </a:r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E7780-67C6-DA9E-F3AF-0F855AFD9BF1}"/>
              </a:ext>
            </a:extLst>
          </p:cNvPr>
          <p:cNvSpPr txBox="1"/>
          <p:nvPr/>
        </p:nvSpPr>
        <p:spPr>
          <a:xfrm>
            <a:off x="1508111" y="5628005"/>
            <a:ext cx="203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Murray, Johnstone and Valli, 2017</a:t>
            </a:r>
          </a:p>
          <a:p>
            <a:r>
              <a:rPr lang="en-US" sz="900" dirty="0">
                <a:latin typeface="Arial" panose="020B0604020202020204" pitchFamily="34" charset="0"/>
                <a:ea typeface="Calibri" panose="020F0502020204030204" pitchFamily="34" charset="0"/>
              </a:rPr>
              <a:t>I</a:t>
            </a:r>
            <a:r>
              <a:rPr lang="en-US" sz="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ndustrial Cyber,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9609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CE76F-CCD7-9BC1-0304-7938E40A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9"/>
            <a:ext cx="3894413" cy="4575687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DEF76C-C35A-D58E-F29E-496CC0C5A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606880"/>
              </p:ext>
            </p:extLst>
          </p:nvPr>
        </p:nvGraphicFramePr>
        <p:xfrm>
          <a:off x="5650663" y="1023909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8F80F5-8B17-2A71-2229-A6CCED0933B6}"/>
              </a:ext>
            </a:extLst>
          </p:cNvPr>
          <p:cNvSpPr txBox="1"/>
          <p:nvPr/>
        </p:nvSpPr>
        <p:spPr>
          <a:xfrm>
            <a:off x="6557433" y="5603259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Lykou</a:t>
            </a:r>
            <a:r>
              <a:rPr lang="en-US" sz="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Anagnostopoulou</a:t>
            </a:r>
            <a:r>
              <a:rPr lang="en-US" sz="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and </a:t>
            </a:r>
            <a:r>
              <a:rPr lang="en-US" sz="9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Gritzalis</a:t>
            </a:r>
            <a:r>
              <a:rPr lang="en-US" sz="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2018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2144496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791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Walbaum Display</vt:lpstr>
      <vt:lpstr>RegattaVTI</vt:lpstr>
      <vt:lpstr>PowerPoint Presentation</vt:lpstr>
      <vt:lpstr>Research Problem</vt:lpstr>
      <vt:lpstr>Cyber threats to Airports</vt:lpstr>
      <vt:lpstr>Vulnerability Management</vt:lpstr>
      <vt:lpstr>Insider threat </vt:lpstr>
      <vt:lpstr>Honeypots</vt:lpstr>
      <vt:lpstr>Attack Surface Management</vt:lpstr>
      <vt:lpstr>Secure Architecture with IT/OT convergence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Subramaniam</dc:creator>
  <cp:lastModifiedBy>Nitin Subramaniam</cp:lastModifiedBy>
  <cp:revision>1</cp:revision>
  <dcterms:created xsi:type="dcterms:W3CDTF">2022-11-24T13:56:57Z</dcterms:created>
  <dcterms:modified xsi:type="dcterms:W3CDTF">2022-11-26T06:55:03Z</dcterms:modified>
</cp:coreProperties>
</file>