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7BF4-3140-4084-B801-FC85EB0D57A3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46C1-FDD3-4634-9387-FE33D45F4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8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7BF4-3140-4084-B801-FC85EB0D57A3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46C1-FDD3-4634-9387-FE33D45F4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3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7BF4-3140-4084-B801-FC85EB0D57A3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46C1-FDD3-4634-9387-FE33D45F4FB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9387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7BF4-3140-4084-B801-FC85EB0D57A3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46C1-FDD3-4634-9387-FE33D45F4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22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7BF4-3140-4084-B801-FC85EB0D57A3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46C1-FDD3-4634-9387-FE33D45F4FB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4227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7BF4-3140-4084-B801-FC85EB0D57A3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46C1-FDD3-4634-9387-FE33D45F4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12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7BF4-3140-4084-B801-FC85EB0D57A3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46C1-FDD3-4634-9387-FE33D45F4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94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7BF4-3140-4084-B801-FC85EB0D57A3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46C1-FDD3-4634-9387-FE33D45F4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6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7BF4-3140-4084-B801-FC85EB0D57A3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46C1-FDD3-4634-9387-FE33D45F4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0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7BF4-3140-4084-B801-FC85EB0D57A3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46C1-FDD3-4634-9387-FE33D45F4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7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7BF4-3140-4084-B801-FC85EB0D57A3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46C1-FDD3-4634-9387-FE33D45F4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2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7BF4-3140-4084-B801-FC85EB0D57A3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46C1-FDD3-4634-9387-FE33D45F4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4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7BF4-3140-4084-B801-FC85EB0D57A3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46C1-FDD3-4634-9387-FE33D45F4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7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7BF4-3140-4084-B801-FC85EB0D57A3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46C1-FDD3-4634-9387-FE33D45F4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3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7BF4-3140-4084-B801-FC85EB0D57A3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46C1-FDD3-4634-9387-FE33D45F4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7BF4-3140-4084-B801-FC85EB0D57A3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46C1-FDD3-4634-9387-FE33D45F4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3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47BF4-3140-4084-B801-FC85EB0D57A3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FD46C1-FDD3-4634-9387-FE33D45F4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8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2379" y="2878359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for R Users: Exploring Numpy, Pandas, and Matplotlib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379" y="4649349"/>
            <a:ext cx="7766936" cy="1096899"/>
          </a:xfrm>
        </p:spPr>
        <p:txBody>
          <a:bodyPr/>
          <a:lstStyle/>
          <a:p>
            <a:r>
              <a:rPr lang="en-US" dirty="0"/>
              <a:t>-Nitin Kanwar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17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7258"/>
            <a:ext cx="8596668" cy="3880773"/>
          </a:xfrm>
        </p:spPr>
        <p:txBody>
          <a:bodyPr/>
          <a:lstStyle/>
          <a:p>
            <a:r>
              <a:rPr lang="en-US" dirty="0" smtClean="0"/>
              <a:t>Python vs R </a:t>
            </a:r>
          </a:p>
          <a:p>
            <a:r>
              <a:rPr lang="en-US" dirty="0" smtClean="0"/>
              <a:t>Why use Numpy, Pandas and Matplotlib?</a:t>
            </a:r>
          </a:p>
          <a:p>
            <a:r>
              <a:rPr lang="en-US" dirty="0" smtClean="0"/>
              <a:t>What is Numpy?</a:t>
            </a:r>
          </a:p>
          <a:p>
            <a:r>
              <a:rPr lang="en-US" dirty="0" smtClean="0"/>
              <a:t>What is Pandas?</a:t>
            </a:r>
          </a:p>
          <a:p>
            <a:r>
              <a:rPr lang="en-US" dirty="0" smtClean="0"/>
              <a:t>What is Matplotlib?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35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Numpy?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4391"/>
            <a:ext cx="8596668" cy="3880773"/>
          </a:xfrm>
        </p:spPr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is short for Numerical Python</a:t>
            </a:r>
          </a:p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an extension library (package) for Python.</a:t>
            </a:r>
          </a:p>
          <a:p>
            <a:r>
              <a:rPr lang="en-US" dirty="0" err="1"/>
              <a:t>NumPy</a:t>
            </a:r>
            <a:r>
              <a:rPr lang="en-US" dirty="0" smtClean="0"/>
              <a:t> </a:t>
            </a:r>
            <a:r>
              <a:rPr lang="en-US" dirty="0"/>
              <a:t>is written specifically to work with multidimensional arrays </a:t>
            </a:r>
            <a:endParaRPr lang="en-US" dirty="0" smtClean="0"/>
          </a:p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/>
              <a:t>is designed for </a:t>
            </a:r>
            <a:r>
              <a:rPr lang="en-US" dirty="0" smtClean="0"/>
              <a:t>high performance scientific computing and data analysis.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2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Basics: Arrays and </a:t>
            </a:r>
            <a:r>
              <a:rPr lang="en-US" dirty="0" err="1" smtClean="0"/>
              <a:t>Vectorized</a:t>
            </a:r>
            <a:r>
              <a:rPr lang="en-US" dirty="0" smtClean="0"/>
              <a:t> Computation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77334" y="1930400"/>
            <a:ext cx="11111183" cy="33906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eaLnBrk="1" fontAlgn="base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</a:t>
            </a:r>
            <a:r>
              <a:rPr lang="en-US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darray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(N Dimensional Array)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 fast and space-efficient multidimensional array 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for homogenous data </a:t>
            </a:r>
          </a:p>
          <a:p>
            <a:pPr marL="0" marR="0" lvl="0" indent="0" eaLnBrk="1" fontAlgn="base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 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  providing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vectorized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arithmetic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operations and sophisticated broadcasting capabilities</a:t>
            </a:r>
          </a:p>
          <a:p>
            <a:pPr marR="0" lvl="0" eaLnBrk="1" fontAlgn="base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Standard mathematical functions for fast operations on entire arrays of data </a:t>
            </a: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0" marR="0" lvl="0" indent="0" eaLnBrk="1" fontAlgn="base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   without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having to write loops</a:t>
            </a:r>
          </a:p>
          <a:p>
            <a:pPr marR="0" lvl="0" eaLnBrk="1" fontAlgn="base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Tools for reading / writing array data to disk and working with memory-mapped files</a:t>
            </a:r>
          </a:p>
          <a:p>
            <a:pPr marR="0" lvl="0" eaLnBrk="1" fontAlgn="base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Linear algebra, random number generation, and Fourier transform capabilities</a:t>
            </a:r>
          </a:p>
          <a:p>
            <a:pPr marR="0" lvl="0" eaLnBrk="1" fontAlgn="base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Tools for integrating code written in C, C++, and Fortran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493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Basics: Arrays and </a:t>
            </a:r>
            <a:r>
              <a:rPr lang="en-US" dirty="0" err="1"/>
              <a:t>Vectorized</a:t>
            </a:r>
            <a:r>
              <a:rPr lang="en-US" dirty="0"/>
              <a:t> Computation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7677" y="2067246"/>
            <a:ext cx="8586325" cy="211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altLang="en-US" dirty="0"/>
              <a:t>Useful attributes of an </a:t>
            </a:r>
            <a:r>
              <a:rPr lang="en-US" altLang="en-US" dirty="0" err="1"/>
              <a:t>ndarray</a:t>
            </a:r>
            <a:r>
              <a:rPr lang="en-US" altLang="en-US" dirty="0"/>
              <a:t> object are:</a:t>
            </a:r>
          </a:p>
          <a:p>
            <a:pPr lvl="1" fontAlgn="base">
              <a:buFont typeface="Wingdings" panose="05000000000000000000" pitchFamily="2" charset="2"/>
              <a:buChar char="v"/>
            </a:pPr>
            <a:r>
              <a:rPr lang="en-US" altLang="en-US" b="1" dirty="0" err="1"/>
              <a:t>ndarray.ndim</a:t>
            </a:r>
            <a:r>
              <a:rPr lang="en-US" altLang="en-US" dirty="0"/>
              <a:t>: the number of dimensions of the array.</a:t>
            </a:r>
          </a:p>
          <a:p>
            <a:pPr lvl="1" fontAlgn="base">
              <a:buFont typeface="Wingdings" panose="05000000000000000000" pitchFamily="2" charset="2"/>
              <a:buChar char="v"/>
            </a:pPr>
            <a:r>
              <a:rPr lang="en-US" altLang="en-US" b="1" dirty="0" err="1"/>
              <a:t>ndarray.shape</a:t>
            </a:r>
            <a:r>
              <a:rPr lang="en-US" altLang="en-US" dirty="0"/>
              <a:t>: A tuple of integers showing the size of the array in each dimension.</a:t>
            </a:r>
          </a:p>
          <a:p>
            <a:pPr lvl="1" fontAlgn="base">
              <a:buFont typeface="Wingdings" panose="05000000000000000000" pitchFamily="2" charset="2"/>
              <a:buChar char="v"/>
            </a:pPr>
            <a:r>
              <a:rPr lang="en-US" altLang="en-US" b="1" dirty="0" err="1"/>
              <a:t>ndarray.size</a:t>
            </a:r>
            <a:r>
              <a:rPr lang="en-US" altLang="en-US" dirty="0"/>
              <a:t>: Total number of elements in the array.</a:t>
            </a:r>
          </a:p>
          <a:p>
            <a:pPr lvl="1" fontAlgn="base">
              <a:buFont typeface="Wingdings" panose="05000000000000000000" pitchFamily="2" charset="2"/>
              <a:buChar char="v"/>
            </a:pPr>
            <a:r>
              <a:rPr lang="en-US" altLang="en-US" b="1" dirty="0" err="1"/>
              <a:t>ndarray.dtype</a:t>
            </a:r>
            <a:r>
              <a:rPr lang="en-US" altLang="en-US" dirty="0"/>
              <a:t>: Type of the array elements.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4463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109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Wingdings</vt:lpstr>
      <vt:lpstr>Wingdings 3</vt:lpstr>
      <vt:lpstr>Facet</vt:lpstr>
      <vt:lpstr>Python for R Users: Exploring Numpy, Pandas, and Matplotlib </vt:lpstr>
      <vt:lpstr>Overview</vt:lpstr>
      <vt:lpstr>What is Numpy?</vt:lpstr>
      <vt:lpstr>NumPy Basics: Arrays and Vectorized Computation</vt:lpstr>
      <vt:lpstr>NumPy Basics: Arrays and Vectorized Computation</vt:lpstr>
    </vt:vector>
  </TitlesOfParts>
  <Company>University of Texas at Arlington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R Users: Exploring Numpy, Pandas, and Matplotlib </dc:title>
  <dc:creator>Kanwar, Nitin</dc:creator>
  <cp:lastModifiedBy>Kanwar, Nitin</cp:lastModifiedBy>
  <cp:revision>4</cp:revision>
  <dcterms:created xsi:type="dcterms:W3CDTF">2018-09-19T17:10:27Z</dcterms:created>
  <dcterms:modified xsi:type="dcterms:W3CDTF">2018-09-19T17:40:28Z</dcterms:modified>
</cp:coreProperties>
</file>