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8"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0377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5/1/2019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1527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48679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92362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033855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05412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743572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06572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563542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93133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162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723152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5/1/2019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7788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5/1/2019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1981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5/1/2019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3441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4064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439623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AA2FCAC-B0FC-4561-97A2-3A4896B6BEB0}" type="datetimeFigureOut">
              <a:rPr lang="en-US" smtClean="0"/>
              <a:t>5/1/2019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1978616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1411" y="5720601"/>
            <a:ext cx="9905999" cy="707886"/>
          </a:xfrm>
          <a:prstGeom prst="rect">
            <a:avLst/>
          </a:prstGeom>
        </p:spPr>
        <p:txBody>
          <a:bodyPr wrap="square">
            <a:spAutoFit/>
          </a:bodyPr>
          <a:lstStyle/>
          <a:p>
            <a:r>
              <a:rPr lang="en-US" sz="2000" b="1" dirty="0"/>
              <a:t>Image is from: https://contenthub-static.grammarly.com/blog/wp-content/uploads/2017/10/thank-you-760x400.jpg</a:t>
            </a:r>
          </a:p>
        </p:txBody>
      </p:sp>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0326" y="279821"/>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smtClean="0"/>
              <a:t>Synopsis</a:t>
            </a:r>
            <a:endParaRPr lang="en-US" dirty="0"/>
          </a:p>
        </p:txBody>
      </p:sp>
      <p:sp>
        <p:nvSpPr>
          <p:cNvPr id="3" name="Content Placeholder 2"/>
          <p:cNvSpPr>
            <a:spLocks noGrp="1"/>
          </p:cNvSpPr>
          <p:nvPr>
            <p:ph idx="1"/>
          </p:nvPr>
        </p:nvSpPr>
        <p:spPr>
          <a:xfrm>
            <a:off x="1141412" y="1378424"/>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endParaRPr lang="en-US" sz="2400" dirty="0" smtClean="0"/>
          </a:p>
          <a:p>
            <a:r>
              <a:rPr lang="en-US" sz="2400" dirty="0" smtClean="0"/>
              <a:t>from </a:t>
            </a:r>
            <a:r>
              <a:rPr lang="en-US" sz="2400" dirty="0"/>
              <a:t>google.com</a:t>
            </a:r>
          </a:p>
        </p:txBody>
      </p:sp>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861060" y="1546859"/>
            <a:ext cx="10739537" cy="982981"/>
          </a:xfrm>
        </p:spPr>
        <p:txBody>
          <a:bodyPr/>
          <a:lstStyle/>
          <a:p>
            <a:pPr marL="0" indent="0">
              <a:buNone/>
            </a:pPr>
            <a:endParaRPr lang="en-US" dirty="0"/>
          </a:p>
          <a:p>
            <a:r>
              <a:rPr lang="en-US" b="1" dirty="0" smtClean="0"/>
              <a:t>Part 1: Identifying Postal Codes (and then Neighborhoods) in "Scarborough"</a:t>
            </a:r>
            <a:endParaRPr lang="en-US" b="1" dirty="0"/>
          </a:p>
        </p:txBody>
      </p:sp>
      <p:pic>
        <p:nvPicPr>
          <p:cNvPr id="4" name="Picture 3"/>
          <p:cNvPicPr>
            <a:picLocks noChangeAspect="1"/>
          </p:cNvPicPr>
          <p:nvPr/>
        </p:nvPicPr>
        <p:blipFill>
          <a:blip r:embed="rId2"/>
          <a:stretch>
            <a:fillRect/>
          </a:stretch>
        </p:blipFill>
        <p:spPr>
          <a:xfrm>
            <a:off x="2339460" y="252984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074420" y="1255595"/>
            <a:ext cx="10526177" cy="961826"/>
          </a:xfrm>
        </p:spPr>
        <p:txBody>
          <a:bodyPr/>
          <a:lstStyle/>
          <a:p>
            <a:pPr marL="0" indent="0">
              <a:buNone/>
            </a:pPr>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1886467" y="1744128"/>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val="81890114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309</TotalTime>
  <Words>586</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Slice</vt:lpstr>
      <vt:lpstr>A Recommender System for Groceries Contractor</vt:lpstr>
      <vt:lpstr>PowerPoint Presentation</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HP</cp:lastModifiedBy>
  <cp:revision>10</cp:revision>
  <dcterms:created xsi:type="dcterms:W3CDTF">2018-09-09T09:14:01Z</dcterms:created>
  <dcterms:modified xsi:type="dcterms:W3CDTF">2019-05-01T10:11:10Z</dcterms:modified>
</cp:coreProperties>
</file>