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3080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(LR)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Ankit Jain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can rescale the variables in a regression model in order to help the others better comprehend the potential meaning of regression coefficients.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Rescaling a predictor in a regression has absolutely no effect on the magnitude of the relation being studied—the slope itself will not change its steepness, nor will the p-values or variance explained be changed.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Rescaling is merely a means of communicating the nature of the regression line in different, hopefully more intuitive language.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some cases, it also helps in converging to the solution faster with gradient descent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endParaRPr sz="1600">
              <a:highlight>
                <a:srgbClr val="FFFFFF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Scaling in LR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Evaluation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generally decide cutoff to come up with the binary outcome of the variable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Accuracy of the model can be decided based on several criteria.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Evaluation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75" y="1340725"/>
            <a:ext cx="8452773" cy="36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Advantages of LR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Easier to productionize and train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Slower than Naive Bayes but can take advantage of correlated dependent variables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Doesn’t model non-linearity as well as Random Forests, SVM.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Can do online learning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Good probability interpretation</a:t>
            </a:r>
          </a:p>
          <a:p>
            <a:pPr lvl="0">
              <a:spcBef>
                <a:spcPts val="0"/>
              </a:spcBef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and Why of LR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6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To predict an outcome variable that is categorical from predictor variables that are continuous and/or categorical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Used because having a categorical outcome variable violates the assumption of linearity in normal regression 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only “real” limitation for logistic regression is that the outcome variable must be discrete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Applications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        Risk of a disease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      Product, system etc. failure modeling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          Propensity modeling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Logistics: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           Predicting the churn of drivers 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Ad Industry:       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Click through rate prediction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Basically anywhere where getting a good probability estimate is of high importance or model needs to be updated in real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Logistic Regression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Binary LR:</a:t>
            </a:r>
          </a:p>
          <a:p>
            <a:pPr marL="914400" lvl="1" indent="-355600" rtl="0"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Dependent variable is binary 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Multinomial LR:</a:t>
            </a:r>
          </a:p>
          <a:p>
            <a:pPr marL="914400" lvl="1" indent="-355600" rtl="0"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Dependent variable is discrete but not binary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Ordinal LR:</a:t>
            </a:r>
          </a:p>
          <a:p>
            <a:pPr marL="914400" lvl="1" indent="-355600"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Dependent variable with multiple categories which are ordered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Mathematical Formulation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29301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  denotes the probability of a dependent variable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X’s denote the IDV 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DV is known as log odds ratio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050" y="1259562"/>
            <a:ext cx="5534699" cy="35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Maximum Likelihood Estimation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One difference from linear regression here is that we are not trying to accurately predict log(p/1-p) here. That is the reason we don’t usual regression techniques here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What we want to achieve here is the maximum separation between 1s and 0s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For this reason, we use ML estimation and estimate the parameters using gradient descent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Interpreting Odds Ratio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Odd = P/(1-P)</a:t>
            </a:r>
          </a:p>
          <a:p>
            <a:pPr marL="914400" lvl="1" indent="-228600" rtl="0">
              <a:spcBef>
                <a:spcPts val="0"/>
              </a:spcBef>
              <a:spcAft>
                <a:spcPts val="1100"/>
              </a:spcAft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odd of success is defined as ratio of probability of success to probability of failure</a:t>
            </a:r>
          </a:p>
          <a:p>
            <a:pPr marL="457200" lvl="0" indent="-228600" rtl="0">
              <a:spcBef>
                <a:spcPts val="0"/>
              </a:spcBef>
              <a:spcAft>
                <a:spcPts val="1100"/>
              </a:spcAft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If p is equal to 0.8, then the above equation becomes</a:t>
            </a:r>
          </a:p>
          <a:p>
            <a:pPr marL="914400" lvl="1" indent="-330200" rtl="0">
              <a:spcBef>
                <a:spcPts val="0"/>
              </a:spcBef>
              <a:spcAft>
                <a:spcPts val="1100"/>
              </a:spcAft>
              <a:buSzPct val="1000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Odd = 0.8/0.2 = 4</a:t>
            </a:r>
          </a:p>
          <a:p>
            <a:pPr marL="914400" lvl="1" indent="-330200" rtl="0">
              <a:spcBef>
                <a:spcPts val="0"/>
              </a:spcBef>
              <a:spcAft>
                <a:spcPts val="1100"/>
              </a:spcAft>
              <a:buSzPct val="1000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odd is 4 which means that odd of success is 4 to 1</a:t>
            </a:r>
          </a:p>
          <a:p>
            <a:pPr marL="457200" lvl="0" indent="-330200" rtl="0">
              <a:spcBef>
                <a:spcPts val="0"/>
              </a:spcBef>
              <a:spcAft>
                <a:spcPts val="1100"/>
              </a:spcAft>
              <a:buSzPct val="1000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Logistic regression gives log odd. If the β1 value is 1.6, it means that 1 unit change in X1 while others independent variables are at same level, produces 1.6 unit change in log of the odd</a:t>
            </a:r>
          </a:p>
          <a:p>
            <a:pPr marL="457200" lvl="0" indent="-228600"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other words, the chances of success over chances of failure are increased by exp(1.6)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Assumptions of LR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 assumption on linear relationship between dependent and independent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Absence of multicollinearity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Independence of error terms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 assumption on homoscedasticity and distribution of error term.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Decent number of training samples for each category</a:t>
            </a:r>
          </a:p>
          <a:p>
            <a:pPr lvl="0">
              <a:spcBef>
                <a:spcPts val="0"/>
              </a:spcBef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Effect of Outliers on Linear Regression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76225"/>
            <a:ext cx="36488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375" y="1766700"/>
            <a:ext cx="36488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923762" y="1331525"/>
            <a:ext cx="27060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582737" y="1331525"/>
            <a:ext cx="27060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54350" y="4381100"/>
            <a:ext cx="8644200" cy="7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Overall logistic regression is less affected by outliers as compared to linear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Roboto Slab</vt:lpstr>
      <vt:lpstr>Marina</vt:lpstr>
      <vt:lpstr>Logistic Regression (LR)</vt:lpstr>
      <vt:lpstr>When and Why of LR</vt:lpstr>
      <vt:lpstr>Some Applications</vt:lpstr>
      <vt:lpstr>Types of Logistic Regression</vt:lpstr>
      <vt:lpstr>Mathematical Formulation</vt:lpstr>
      <vt:lpstr>Maximum Likelihood Estimation</vt:lpstr>
      <vt:lpstr>Interpreting Odds Ratio</vt:lpstr>
      <vt:lpstr>Assumptions of LR</vt:lpstr>
      <vt:lpstr>Effect of Outliers on Linear Regression</vt:lpstr>
      <vt:lpstr>Feature Scaling in LR</vt:lpstr>
      <vt:lpstr>Model Evaluation</vt:lpstr>
      <vt:lpstr>Model Evaluation</vt:lpstr>
      <vt:lpstr>Practical Advantages of LR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(LR)</dc:title>
  <dc:creator>Nitin Srivastava</dc:creator>
  <cp:lastModifiedBy>snitin</cp:lastModifiedBy>
  <cp:revision>1</cp:revision>
  <dcterms:modified xsi:type="dcterms:W3CDTF">2017-09-04T16:51:23Z</dcterms:modified>
</cp:coreProperties>
</file>