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70" d="100"/>
          <a:sy n="70" d="100"/>
        </p:scale>
        <p:origin x="-70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27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I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I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I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06DD89B3-9893-4F2F-8B60-AF06A57D53A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78786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D08B0-AF77-4057-9818-77FAC17BA6FA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CA85C0-32D8-4082-9E43-9672BFD47792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CC5D89-95F1-484A-B36A-BB86DEFEC002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AA30D8-C068-4EFB-A34B-807EF370FDD7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FBE02A-9F32-4DC6-9904-C2FF518F0FED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FBE02A-9F32-4DC6-9904-C2FF518F0FED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5D1C45-65AE-48EF-A541-DD16608E4898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A6FA0A-C28C-4489-9AA6-61AB1667CCDC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03D365-4DC2-47C4-92E2-DDD736F868DA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A99EAE-181C-45D6-B07E-D954A88C79A9}" type="slidenum">
              <a:rPr lang="en-IN" altLang="en-US"/>
              <a:pPr/>
              <a:t>9</a:t>
            </a:fld>
            <a:endParaRPr lang="en-IN" alt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81D51C9-B270-44A7-A08F-2306BEA3B02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754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8E6B390-4A84-4528-A651-22FCA97997E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056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1613" cy="5006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5006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ED608F5-B85B-44CD-BCDD-0871960576F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870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2413" cy="23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6106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fld id="{FD75A6A6-2B8C-4AED-A84C-D732C3D4C1E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6102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142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087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007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813" y="1855788"/>
            <a:ext cx="5507037" cy="4341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4250" y="1855788"/>
            <a:ext cx="5507038" cy="4341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92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5769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469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247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17CB758-255C-45AB-B720-DE4A2F9AD39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5086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3019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8732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7947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0463" y="639763"/>
            <a:ext cx="2790825" cy="5557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813" y="639763"/>
            <a:ext cx="8223250" cy="5557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14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0521902-BF8C-43CA-A617-A82C01B5711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997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A8D0861-A435-4DC9-AD7A-18E9D0291C1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6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8496B3-B18D-48EF-B631-E762F5C0534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751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D4E618-A639-4A1D-8715-D5A085DF671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0809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8CBB16-D1DF-40BF-8CBB-6FE232AAF55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628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0567056-00DA-4754-9598-1E95217E8BC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32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3552A7-E832-468F-B50E-1F45B6A462F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9939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25" y="325438"/>
            <a:ext cx="1446213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"/>
            <a:ext cx="1268413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122363"/>
            <a:ext cx="9142413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IN" altLang="en-US"/>
              <a:t>07/05/17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fld id="{EA75B33E-F634-439A-9FC9-AA9CFBD8A4CC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997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/>
  <p:txStyles>
    <p:titleStyle>
      <a:lvl1pPr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2pPr>
      <a:lvl3pPr marL="1143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3pPr>
      <a:lvl4pPr marL="1600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4pPr>
      <a:lvl5pPr marL="20574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5pPr>
      <a:lvl6pPr marL="25146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6pPr>
      <a:lvl7pPr marL="29718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7pPr>
      <a:lvl8pPr marL="3429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8pPr>
      <a:lvl9pPr marL="3886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9pPr>
    </p:titleStyle>
    <p:bodyStyle>
      <a:lvl1pPr marL="342900" indent="-342900" algn="l" defTabSz="449263" rtl="0" fontAlgn="base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25" y="325438"/>
            <a:ext cx="1446213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"/>
            <a:ext cx="1268413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639763"/>
            <a:ext cx="93122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855788"/>
            <a:ext cx="11166475" cy="434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0"/>
            <a:r>
              <a:rPr lang="en-GB" altLang="en-US" smtClean="0"/>
              <a:t>Ninth Outline LevelEdit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IN" altLang="en-US"/>
              <a:t>09-06-2016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4038600" y="6356350"/>
            <a:ext cx="41132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IN" altLang="en-US"/>
              <a:t>Investment Case Study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IN" alt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2pPr>
      <a:lvl3pPr marL="1143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3pPr>
      <a:lvl4pPr marL="1600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4pPr>
      <a:lvl5pPr marL="20574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5pPr>
      <a:lvl6pPr marL="25146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6pPr>
      <a:lvl7pPr marL="29718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7pPr>
      <a:lvl8pPr marL="3429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8pPr>
      <a:lvl9pPr marL="3886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cs typeface="Arial Unicode MS" charset="0"/>
        </a:defRPr>
      </a:lvl9pPr>
    </p:titleStyle>
    <p:bodyStyle>
      <a:lvl1pPr marL="342900" indent="-342900" algn="l" defTabSz="449263" rtl="0" fontAlgn="base">
        <a:lnSpc>
          <a:spcPct val="8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>
        <a:lnSpc>
          <a:spcPct val="8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>
        <a:lnSpc>
          <a:spcPct val="8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8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90650" y="344488"/>
            <a:ext cx="9144000" cy="3194050"/>
          </a:xfrm>
          <a:ln/>
        </p:spPr>
        <p:txBody>
          <a:bodyPr anchor="t"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UBER </a:t>
            </a:r>
            <a:r>
              <a:rPr lang="en-US" altLang="en-US" sz="2800" dirty="0">
                <a:latin typeface="Times New Roman" pitchFamily="16" charset="0"/>
              </a:rPr>
              <a:t>CASE STUDY </a:t>
            </a:r>
            <a:br>
              <a:rPr lang="en-US" altLang="en-US" sz="2800" dirty="0">
                <a:latin typeface="Times New Roman" pitchFamily="16" charset="0"/>
              </a:rPr>
            </a:br>
            <a:r>
              <a:rPr lang="en-US" altLang="en-US" sz="2800" dirty="0">
                <a:latin typeface="Times New Roman" pitchFamily="16" charset="0"/>
              </a:rPr>
              <a:t/>
            </a:r>
            <a:br>
              <a:rPr lang="en-US" altLang="en-US" sz="2800" dirty="0">
                <a:latin typeface="Times New Roman" pitchFamily="16" charset="0"/>
              </a:rPr>
            </a:br>
            <a:r>
              <a:rPr lang="en-US" altLang="en-US" sz="2800" dirty="0">
                <a:latin typeface="Times New Roman" pitchFamily="16" charset="0"/>
              </a:rPr>
              <a:t>SUBMISSION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Recommendations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1752600"/>
            <a:ext cx="10058400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/>
              <a:t>Taxi Parking Hub: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Make a Taxi Parking hub midway between City and Airport for hours: 4AM till 10 AM and 4PM   </a:t>
            </a:r>
          </a:p>
          <a:p>
            <a:r>
              <a:rPr lang="en-US" dirty="0"/>
              <a:t> </a:t>
            </a:r>
            <a:r>
              <a:rPr lang="en-US" dirty="0" smtClean="0"/>
              <a:t>    till 11 PM. This will reduce cost of driving without passenger either way.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u="sn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/>
              <a:t>Profit sharing/Other incentives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     Devise some profit sharing schemes or other incentives for completing trips during these </a:t>
            </a:r>
          </a:p>
          <a:p>
            <a:r>
              <a:rPr lang="en-US" dirty="0"/>
              <a:t> </a:t>
            </a:r>
            <a:r>
              <a:rPr lang="en-US" dirty="0" smtClean="0"/>
              <a:t>    hours.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04813" y="1855788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655638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855788"/>
            <a:ext cx="10058400" cy="4214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Objective: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r>
              <a:rPr lang="en-SG" dirty="0"/>
              <a:t>I</a:t>
            </a:r>
            <a:r>
              <a:rPr lang="en-SG" dirty="0" smtClean="0"/>
              <a:t>dentify </a:t>
            </a:r>
            <a:r>
              <a:rPr lang="en-SG" dirty="0"/>
              <a:t>the root cause of </a:t>
            </a:r>
            <a:r>
              <a:rPr lang="en-SG" dirty="0" smtClean="0"/>
              <a:t>problem </a:t>
            </a:r>
            <a:r>
              <a:rPr lang="en-SG" dirty="0"/>
              <a:t>(i.e. cancellation and non-availability of cars) and recommend ways to improve the situation. </a:t>
            </a:r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alt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alt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alt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</a:p>
          <a:p>
            <a:endParaRPr lang="en-SG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b="1" dirty="0"/>
              <a:t>M</a:t>
            </a:r>
            <a:r>
              <a:rPr lang="en-SG" b="1" dirty="0" smtClean="0"/>
              <a:t>asked </a:t>
            </a:r>
            <a:r>
              <a:rPr lang="en-SG" b="1" dirty="0"/>
              <a:t>data set</a:t>
            </a:r>
            <a:r>
              <a:rPr lang="en-SG" dirty="0"/>
              <a:t> which is similar to what </a:t>
            </a:r>
            <a:r>
              <a:rPr lang="en-SG" dirty="0" smtClean="0"/>
              <a:t>Uber handle in real life scenario.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 </a:t>
            </a:r>
            <a:r>
              <a:rPr lang="en-US" altLang="en-US" sz="2800" dirty="0" smtClean="0">
                <a:latin typeface="Times New Roman" pitchFamily="16" charset="0"/>
              </a:rPr>
              <a:t>Data Preparation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1752600"/>
            <a:ext cx="9677400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Request Time </a:t>
            </a:r>
            <a:r>
              <a:rPr lang="en-US" dirty="0" err="1" smtClean="0"/>
              <a:t>splitted</a:t>
            </a:r>
            <a:r>
              <a:rPr lang="en-US" dirty="0" smtClean="0"/>
              <a:t> into  separate Date and Time columns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Date format standardized for Request and drop timestamps.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136650" y="639763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Analysis – </a:t>
            </a:r>
            <a:r>
              <a:rPr lang="en-US" altLang="en-US" sz="2800" dirty="0" err="1" smtClean="0">
                <a:latin typeface="Times New Roman" pitchFamily="16" charset="0"/>
              </a:rPr>
              <a:t>PickUp</a:t>
            </a:r>
            <a:r>
              <a:rPr lang="en-US" altLang="en-US" sz="2800" dirty="0" smtClean="0">
                <a:latin typeface="Times New Roman" pitchFamily="16" charset="0"/>
              </a:rPr>
              <a:t> Point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969827"/>
            <a:ext cx="6248400" cy="214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 smtClean="0"/>
              <a:t>No</a:t>
            </a:r>
            <a:r>
              <a:rPr lang="en-SG" dirty="0"/>
              <a:t>. of Trips from City To Airport are more compared to Airport to City</a:t>
            </a:r>
            <a:r>
              <a:rPr lang="en-SG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 smtClean="0"/>
              <a:t>No</a:t>
            </a:r>
            <a:r>
              <a:rPr lang="en-SG" dirty="0"/>
              <a:t>. of Trips 'Completed' from City To Airport are more compared to Airport to City.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95400"/>
            <a:ext cx="42100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136650" y="639763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Analysis – </a:t>
            </a:r>
            <a:r>
              <a:rPr lang="en-US" altLang="en-US" sz="2800" dirty="0" err="1" smtClean="0">
                <a:latin typeface="Times New Roman" pitchFamily="16" charset="0"/>
              </a:rPr>
              <a:t>PickUp</a:t>
            </a:r>
            <a:r>
              <a:rPr lang="en-US" altLang="en-US" sz="2800" dirty="0" smtClean="0">
                <a:latin typeface="Times New Roman" pitchFamily="16" charset="0"/>
              </a:rPr>
              <a:t> Point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010770"/>
            <a:ext cx="6629400" cy="163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 smtClean="0"/>
              <a:t>No</a:t>
            </a:r>
            <a:r>
              <a:rPr lang="en-SG" dirty="0"/>
              <a:t>. of Trips from City To Airport are </a:t>
            </a:r>
            <a:r>
              <a:rPr lang="en-SG" dirty="0" smtClean="0"/>
              <a:t>“Cancelled” more.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No cars available at Airport leading to revenue loss.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47800"/>
            <a:ext cx="44577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15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136650" y="639763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Analysis – </a:t>
            </a:r>
            <a:r>
              <a:rPr lang="en-US" altLang="en-US" sz="2800" dirty="0" err="1" smtClean="0">
                <a:latin typeface="Times New Roman" pitchFamily="16" charset="0"/>
              </a:rPr>
              <a:t>PickUp</a:t>
            </a:r>
            <a:r>
              <a:rPr lang="en-US" altLang="en-US" sz="2800" dirty="0" smtClean="0">
                <a:latin typeface="Times New Roman" pitchFamily="16" charset="0"/>
              </a:rPr>
              <a:t> from Airport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04813" y="1855788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6657" y="2057400"/>
            <a:ext cx="4978092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Huge Supply Demand gap from Airport pickup point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Supply Demand gap starts increasing after roughly 4 PM and drops at 11 PM.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44" y="1926630"/>
            <a:ext cx="5867400" cy="461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136650" y="639763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Analysis </a:t>
            </a:r>
            <a:r>
              <a:rPr lang="en-US" altLang="en-US" sz="2800" dirty="0" smtClean="0">
                <a:latin typeface="Times New Roman" pitchFamily="16" charset="0"/>
              </a:rPr>
              <a:t>– </a:t>
            </a:r>
            <a:r>
              <a:rPr lang="en-US" altLang="en-US" sz="2800" dirty="0" err="1" smtClean="0">
                <a:latin typeface="Times New Roman" pitchFamily="16" charset="0"/>
              </a:rPr>
              <a:t>PickUp</a:t>
            </a:r>
            <a:r>
              <a:rPr lang="en-US" altLang="en-US" sz="2800" dirty="0" smtClean="0">
                <a:latin typeface="Times New Roman" pitchFamily="16" charset="0"/>
              </a:rPr>
              <a:t> from City</a:t>
            </a:r>
            <a:endParaRPr lang="en-US" altLang="en-US" sz="2800" dirty="0">
              <a:latin typeface="Times New Roman" pitchFamily="16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04813" y="1855788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80383"/>
            <a:ext cx="4800600" cy="374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5135" y="1752600"/>
            <a:ext cx="6054630" cy="395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/>
              <a:t>There are more Cancellations compared to 'No Cars Available</a:t>
            </a:r>
            <a:r>
              <a:rPr lang="en-SG" dirty="0" smtClean="0"/>
              <a:t>'.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 smtClean="0"/>
              <a:t>50</a:t>
            </a:r>
            <a:r>
              <a:rPr lang="en-SG" dirty="0"/>
              <a:t>% or more of revenue loss between 4 AM till 10 AM is because of 'Cancelled' </a:t>
            </a:r>
            <a:r>
              <a:rPr lang="en-SG" dirty="0" smtClean="0"/>
              <a:t>trips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dirty="0" smtClean="0"/>
              <a:t>Trips </a:t>
            </a:r>
            <a:r>
              <a:rPr lang="en-SG" dirty="0"/>
              <a:t>cancelled more than 50% at 17 and 21 hours in a day.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SG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Driver with ID ‘84’ </a:t>
            </a:r>
            <a:r>
              <a:rPr lang="en-US" dirty="0" smtClean="0"/>
              <a:t>cancels highest </a:t>
            </a:r>
            <a:r>
              <a:rPr lang="en-US" dirty="0"/>
              <a:t>no. </a:t>
            </a:r>
            <a:r>
              <a:rPr lang="en-US" dirty="0"/>
              <a:t>of trips. Top 5 drivers who cancel trips: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22915"/>
              </p:ext>
            </p:extLst>
          </p:nvPr>
        </p:nvGraphicFramePr>
        <p:xfrm>
          <a:off x="4191000" y="5334000"/>
          <a:ext cx="1981200" cy="110252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20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1         84    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2         54    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3       142    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4         27    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5       131    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04813" y="1447800"/>
            <a:ext cx="11168062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endParaRPr lang="en-US" b="1" u="sng" dirty="0" smtClean="0"/>
          </a:p>
          <a:p>
            <a:r>
              <a:rPr lang="en-US" b="1" u="sng" dirty="0" smtClean="0"/>
              <a:t>Airport to City:</a:t>
            </a:r>
          </a:p>
          <a:p>
            <a:endParaRPr lang="en-US" b="1" u="sng" dirty="0" smtClean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There are not much requests coming from City To Airport  from 4 pm till 11 pm onwards.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To take a pickup from Airport, a driver needs to drive taxi without any passenger most likely from city to Airport.</a:t>
            </a:r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68338"/>
            <a:ext cx="9313863" cy="855662"/>
          </a:xfrm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Reasoning</a:t>
            </a:r>
            <a:endParaRPr lang="en-US" altLang="en-US" sz="2800" dirty="0">
              <a:latin typeface="Times New Roman" pitchFamily="16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63203"/>
            <a:ext cx="5791200" cy="303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04813" y="1600200"/>
            <a:ext cx="111680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altLang="en-US" b="1" u="sng" dirty="0" smtClean="0">
                <a:latin typeface="Times New Roman" pitchFamily="16" charset="0"/>
              </a:rPr>
              <a:t>City To Airport: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There </a:t>
            </a:r>
            <a:r>
              <a:rPr lang="en-US" dirty="0"/>
              <a:t>are not much requests coming from </a:t>
            </a:r>
            <a:r>
              <a:rPr lang="en-US" dirty="0" smtClean="0"/>
              <a:t>Airport to City  </a:t>
            </a:r>
            <a:r>
              <a:rPr lang="en-US" dirty="0"/>
              <a:t>from 4 </a:t>
            </a:r>
            <a:r>
              <a:rPr lang="en-US" dirty="0" smtClean="0"/>
              <a:t>AM </a:t>
            </a:r>
            <a:r>
              <a:rPr lang="en-US" dirty="0"/>
              <a:t>till </a:t>
            </a:r>
            <a:r>
              <a:rPr lang="en-US" dirty="0" smtClean="0"/>
              <a:t>10 AM </a:t>
            </a:r>
            <a:r>
              <a:rPr lang="en-US" dirty="0"/>
              <a:t>onwards.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 take a pickup from </a:t>
            </a:r>
            <a:r>
              <a:rPr lang="en-US" dirty="0" smtClean="0"/>
              <a:t>City to Airport, </a:t>
            </a:r>
            <a:r>
              <a:rPr lang="en-US" dirty="0"/>
              <a:t>a driver needs to drive taxi without any passenger most </a:t>
            </a:r>
            <a:r>
              <a:rPr lang="en-US" dirty="0" smtClean="0"/>
              <a:t>likely.</a:t>
            </a:r>
          </a:p>
          <a:p>
            <a:pPr marL="285750" indent="-285750">
              <a:buFontTx/>
              <a:buChar char="-"/>
            </a:pPr>
            <a:endParaRPr lang="en-US" altLang="en-US" dirty="0">
              <a:latin typeface="Times New Roman" pitchFamily="16" charset="0"/>
            </a:endParaRPr>
          </a:p>
          <a:p>
            <a:pPr marL="285750" indent="-285750">
              <a:buFontTx/>
              <a:buChar char="-"/>
            </a:pPr>
            <a:endParaRPr lang="en-US" altLang="en-US" dirty="0">
              <a:latin typeface="Times New Roman" pitchFamily="1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dirty="0" smtClean="0">
                <a:latin typeface="Times New Roman" pitchFamily="16" charset="0"/>
              </a:rPr>
              <a:t>Reasoning</a:t>
            </a:r>
            <a:endParaRPr lang="en-US" altLang="en-US" sz="2800" dirty="0">
              <a:latin typeface="Times New Roman" pitchFamily="16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52800"/>
            <a:ext cx="5791200" cy="303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Arial Unicode MS"/>
      </a:majorFont>
      <a:minorFont>
        <a:latin typeface="Times New Roman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Arial Unicode MS"/>
      </a:majorFont>
      <a:minorFont>
        <a:latin typeface="Times New Roman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398</Words>
  <Application>Microsoft Office PowerPoint</Application>
  <PresentationFormat>Custom</PresentationFormat>
  <Paragraphs>84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UBER CASE STUDY   SUBMISSION </vt:lpstr>
      <vt:lpstr>Abstract    </vt:lpstr>
      <vt:lpstr> Data Preparation</vt:lpstr>
      <vt:lpstr>Analysis – PickUp Point</vt:lpstr>
      <vt:lpstr>Analysis – PickUp Point</vt:lpstr>
      <vt:lpstr>Analysis – PickUp from Airport</vt:lpstr>
      <vt:lpstr>Analysis – PickUp from City</vt:lpstr>
      <vt:lpstr>Reasoning</vt:lpstr>
      <vt:lpstr>Reasoning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 SUBMISSION</dc:title>
  <dc:creator>Nitin Srivastava</dc:creator>
  <cp:lastModifiedBy>snitin</cp:lastModifiedBy>
  <cp:revision>36</cp:revision>
  <cp:lastPrinted>1601-01-01T00:00:00Z</cp:lastPrinted>
  <dcterms:created xsi:type="dcterms:W3CDTF">1601-01-01T00:00:00Z</dcterms:created>
  <dcterms:modified xsi:type="dcterms:W3CDTF">2017-06-03T18:35:11Z</dcterms:modified>
</cp:coreProperties>
</file>