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0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B13C-9642-4E78-B38D-7F2CDEF01FDF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459-5A1C-42DF-AC20-E6C14247A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9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name is </a:t>
            </a:r>
            <a:r>
              <a:rPr lang="en-IN" dirty="0" err="1" smtClean="0"/>
              <a:t>nitin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smtClean="0"/>
              <a:t>sengar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7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name is nitin kumar sengar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nitin kumar sengar</dc:title>
  <dc:creator>nitinkumar</dc:creator>
  <cp:lastModifiedBy>nitinkumar</cp:lastModifiedBy>
  <cp:revision>1</cp:revision>
  <dcterms:created xsi:type="dcterms:W3CDTF">2021-01-23T12:29:09Z</dcterms:created>
  <dcterms:modified xsi:type="dcterms:W3CDTF">2021-01-23T12:32:09Z</dcterms:modified>
</cp:coreProperties>
</file>