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dhi Upadhyay" initials="NU" lastIdx="1" clrIdx="0">
    <p:extLst>
      <p:ext uri="{19B8F6BF-5375-455C-9EA6-DF929625EA0E}">
        <p15:presenceInfo xmlns:p15="http://schemas.microsoft.com/office/powerpoint/2012/main" userId="Nidhi Upadhya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3777B-3751-45DD-B834-9068E1B0F8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E95324-86C8-4045-AC5A-26952DFA2C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CCEC9-AC92-419D-9692-2B8547B25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3FE70-ACFC-4E41-8C4B-0787EF10A049}" type="datetimeFigureOut">
              <a:rPr lang="en-AU" smtClean="0"/>
              <a:t>14/08/2021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94005-1406-4ED3-B15A-5DC9620E2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FF422-3EA4-43B0-96E9-6E38885CC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CF6F-7D17-4719-A67C-A3484B125A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5784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CFC7C-A9DF-4D7C-87A9-CE719D443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7ED6EA-04F9-4ECF-90C0-CCBF53A05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BCB79-751E-4DF5-BCF7-B9672A541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3FE70-ACFC-4E41-8C4B-0787EF10A049}" type="datetimeFigureOut">
              <a:rPr lang="en-AU" smtClean="0"/>
              <a:t>14/08/2021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D0430-A8DA-4196-8F3B-71FC2CE77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0BA7A-DE66-451E-9CD1-F3A71E4A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CF6F-7D17-4719-A67C-A3484B125A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592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6D5864-0FBC-4D76-94DF-1D41A4BA3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DE969C-9BF3-49F9-9A88-178A38BAC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921C2-FFBF-42C5-AFF6-FB5B35A64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3FE70-ACFC-4E41-8C4B-0787EF10A049}" type="datetimeFigureOut">
              <a:rPr lang="en-AU" smtClean="0"/>
              <a:t>14/08/2021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69FFE-7570-43A0-946E-F0617A5BF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CD923-C66B-40E0-B44E-4428A94A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CF6F-7D17-4719-A67C-A3484B125A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2163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5315C-51FC-47DF-A38B-935D62A26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F2D7B-967F-4103-A39B-208D77D74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9FA5B-3F02-47F9-B56B-BA166B8DB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3FE70-ACFC-4E41-8C4B-0787EF10A049}" type="datetimeFigureOut">
              <a:rPr lang="en-AU" smtClean="0"/>
              <a:t>14/08/2021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F0D7C-496B-4A59-9645-F76F9C49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6552C-C6EF-4DEC-A854-AD0A54DB8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CF6F-7D17-4719-A67C-A3484B125A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5724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6635C-0F0E-4BC7-9691-AE1CB46C0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B72C1-4C30-4590-A4CB-B524A6489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6D7C5-5907-498B-B091-09E7386E4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3FE70-ACFC-4E41-8C4B-0787EF10A049}" type="datetimeFigureOut">
              <a:rPr lang="en-AU" smtClean="0"/>
              <a:t>14/08/2021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2D349-47A0-43E4-8F2A-7F9FAF11E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AED6F-8F3B-4B20-A36F-03FB93C9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CF6F-7D17-4719-A67C-A3484B125A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4177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62030-9253-4217-9F35-D5FE78218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6FE39-F8C3-4BBC-A1CA-8E6AD7AA54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0D89B-92F5-443B-A802-9D46A41A6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92428-3E19-4068-99EC-0E698A4FA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3FE70-ACFC-4E41-8C4B-0787EF10A049}" type="datetimeFigureOut">
              <a:rPr lang="en-AU" smtClean="0"/>
              <a:t>14/08/2021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A7A9D-050D-46E2-8421-FE11B22D2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CFB4E-04D3-4AE3-B7B4-789D85FF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CF6F-7D17-4719-A67C-A3484B125A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468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D2FF-F9C0-4DEA-ACA4-E604585E0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6C89C-30A9-4A20-8D2F-18F7D5454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5A9B2-52BF-4447-9319-3432D2D01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B8FF1D-7233-4915-8BE3-06733E062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BDB27-03C8-40F4-90D6-84DEBB3F8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412D33-8DE5-4BBD-808C-CFBB3911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3FE70-ACFC-4E41-8C4B-0787EF10A049}" type="datetimeFigureOut">
              <a:rPr lang="en-AU" smtClean="0"/>
              <a:t>14/08/2021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0E976E-121C-4289-BEE9-FB55E68C6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AC388E-052F-48F0-A23F-FD32984A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CF6F-7D17-4719-A67C-A3484B125A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299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0F35C-1461-408F-B2B0-3AB70E1B9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60E490-B37E-4DDE-BDFD-652B62468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3FE70-ACFC-4E41-8C4B-0787EF10A049}" type="datetimeFigureOut">
              <a:rPr lang="en-AU" smtClean="0"/>
              <a:t>14/08/2021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03C5D-1813-4E22-B759-4FE6F0F12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87119-D427-49B3-8D50-6D573C45D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CF6F-7D17-4719-A67C-A3484B125A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5501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CB8DCC-EFEC-4D58-B2B5-16DCFA589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3FE70-ACFC-4E41-8C4B-0787EF10A049}" type="datetimeFigureOut">
              <a:rPr lang="en-AU" smtClean="0"/>
              <a:t>14/08/2021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E08ABC-5472-4814-B23E-FFDDA3C6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A2ECC-AB4D-49B4-84FF-C73201CAA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CF6F-7D17-4719-A67C-A3484B125A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7914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52961-0B47-4F57-964C-D15F92BF4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12CB1-CDA5-44AB-82E3-556DB8716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B83EC9-EA06-4C11-A679-17149072D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CAB41-C36C-4185-AA89-190BFE31F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3FE70-ACFC-4E41-8C4B-0787EF10A049}" type="datetimeFigureOut">
              <a:rPr lang="en-AU" smtClean="0"/>
              <a:t>14/08/2021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40B87-147A-46F3-B9A9-3D03414FD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AE7C7-FF6D-4CD6-ADF5-B8442C473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CF6F-7D17-4719-A67C-A3484B125A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8700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5BD69-C18E-4719-B877-2A950B79B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4F1D31-CE58-43F8-8C16-1EA2B69A9B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8E04A-C376-45D2-A1BC-59F860894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679D0-D757-4CA1-A5B9-AC321BBED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3FE70-ACFC-4E41-8C4B-0787EF10A049}" type="datetimeFigureOut">
              <a:rPr lang="en-AU" smtClean="0"/>
              <a:t>14/08/2021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5629A-AED0-40CA-9D1A-82D137B8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B4784-CFB9-4D56-91E8-12708592E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CF6F-7D17-4719-A67C-A3484B125A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700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4BBC26-7943-4546-8BAC-2A5F17A27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8DF27-4E00-4FE6-AC08-EE3B68CC3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26916-941B-49BA-9E99-59DBC44F73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3FE70-ACFC-4E41-8C4B-0787EF10A049}" type="datetimeFigureOut">
              <a:rPr lang="en-AU" smtClean="0"/>
              <a:t>14/08/2021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007E3-092B-460B-B8D3-3A22E77D1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70101-B0EA-44AE-8E7E-30635FEC7C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DCF6F-7D17-4719-A67C-A3484B125A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509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7CD8BF-9DD4-48E5-A6DF-39B994D0E5B1}"/>
              </a:ext>
            </a:extLst>
          </p:cNvPr>
          <p:cNvSpPr/>
          <p:nvPr/>
        </p:nvSpPr>
        <p:spPr>
          <a:xfrm>
            <a:off x="327171" y="889234"/>
            <a:ext cx="2281805" cy="813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App.js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A95811-BE56-479D-A278-AC3A8C209BB0}"/>
              </a:ext>
            </a:extLst>
          </p:cNvPr>
          <p:cNvSpPr/>
          <p:nvPr/>
        </p:nvSpPr>
        <p:spPr>
          <a:xfrm>
            <a:off x="2107035" y="2265029"/>
            <a:ext cx="2281805" cy="813732"/>
          </a:xfrm>
          <a:custGeom>
            <a:avLst/>
            <a:gdLst>
              <a:gd name="connsiteX0" fmla="*/ 0 w 2281805"/>
              <a:gd name="connsiteY0" fmla="*/ 0 h 813732"/>
              <a:gd name="connsiteX1" fmla="*/ 501997 w 2281805"/>
              <a:gd name="connsiteY1" fmla="*/ 0 h 813732"/>
              <a:gd name="connsiteX2" fmla="*/ 1026812 w 2281805"/>
              <a:gd name="connsiteY2" fmla="*/ 0 h 813732"/>
              <a:gd name="connsiteX3" fmla="*/ 1551627 w 2281805"/>
              <a:gd name="connsiteY3" fmla="*/ 0 h 813732"/>
              <a:gd name="connsiteX4" fmla="*/ 2281805 w 2281805"/>
              <a:gd name="connsiteY4" fmla="*/ 0 h 813732"/>
              <a:gd name="connsiteX5" fmla="*/ 2281805 w 2281805"/>
              <a:gd name="connsiteY5" fmla="*/ 390591 h 813732"/>
              <a:gd name="connsiteX6" fmla="*/ 2281805 w 2281805"/>
              <a:gd name="connsiteY6" fmla="*/ 813732 h 813732"/>
              <a:gd name="connsiteX7" fmla="*/ 1756990 w 2281805"/>
              <a:gd name="connsiteY7" fmla="*/ 813732 h 813732"/>
              <a:gd name="connsiteX8" fmla="*/ 1186539 w 2281805"/>
              <a:gd name="connsiteY8" fmla="*/ 813732 h 813732"/>
              <a:gd name="connsiteX9" fmla="*/ 638905 w 2281805"/>
              <a:gd name="connsiteY9" fmla="*/ 813732 h 813732"/>
              <a:gd name="connsiteX10" fmla="*/ 0 w 2281805"/>
              <a:gd name="connsiteY10" fmla="*/ 813732 h 813732"/>
              <a:gd name="connsiteX11" fmla="*/ 0 w 2281805"/>
              <a:gd name="connsiteY11" fmla="*/ 415003 h 813732"/>
              <a:gd name="connsiteX12" fmla="*/ 0 w 2281805"/>
              <a:gd name="connsiteY12" fmla="*/ 0 h 813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81805" h="813732" extrusionOk="0">
                <a:moveTo>
                  <a:pt x="0" y="0"/>
                </a:moveTo>
                <a:cubicBezTo>
                  <a:pt x="105110" y="14678"/>
                  <a:pt x="332999" y="-10672"/>
                  <a:pt x="501997" y="0"/>
                </a:cubicBezTo>
                <a:cubicBezTo>
                  <a:pt x="670995" y="10672"/>
                  <a:pt x="903381" y="509"/>
                  <a:pt x="1026812" y="0"/>
                </a:cubicBezTo>
                <a:cubicBezTo>
                  <a:pt x="1150244" y="-509"/>
                  <a:pt x="1402370" y="22842"/>
                  <a:pt x="1551627" y="0"/>
                </a:cubicBezTo>
                <a:cubicBezTo>
                  <a:pt x="1700885" y="-22842"/>
                  <a:pt x="2120369" y="32745"/>
                  <a:pt x="2281805" y="0"/>
                </a:cubicBezTo>
                <a:cubicBezTo>
                  <a:pt x="2267581" y="95707"/>
                  <a:pt x="2286821" y="291639"/>
                  <a:pt x="2281805" y="390591"/>
                </a:cubicBezTo>
                <a:cubicBezTo>
                  <a:pt x="2276789" y="489543"/>
                  <a:pt x="2261525" y="683601"/>
                  <a:pt x="2281805" y="813732"/>
                </a:cubicBezTo>
                <a:cubicBezTo>
                  <a:pt x="2124198" y="792577"/>
                  <a:pt x="1906773" y="836202"/>
                  <a:pt x="1756990" y="813732"/>
                </a:cubicBezTo>
                <a:cubicBezTo>
                  <a:pt x="1607207" y="791262"/>
                  <a:pt x="1328976" y="803299"/>
                  <a:pt x="1186539" y="813732"/>
                </a:cubicBezTo>
                <a:cubicBezTo>
                  <a:pt x="1044102" y="824165"/>
                  <a:pt x="779213" y="837738"/>
                  <a:pt x="638905" y="813732"/>
                </a:cubicBezTo>
                <a:cubicBezTo>
                  <a:pt x="498597" y="789726"/>
                  <a:pt x="228070" y="797032"/>
                  <a:pt x="0" y="813732"/>
                </a:cubicBezTo>
                <a:cubicBezTo>
                  <a:pt x="14700" y="713208"/>
                  <a:pt x="-19055" y="580206"/>
                  <a:pt x="0" y="415003"/>
                </a:cubicBezTo>
                <a:cubicBezTo>
                  <a:pt x="19055" y="249800"/>
                  <a:pt x="-13024" y="133400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255019203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Bradley Hand ITC" panose="03070402050302030203" pitchFamily="66" charset="0"/>
              </a:rPr>
              <a:t>login.js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8C9137-9165-48F5-9A04-B98718C86B02}"/>
              </a:ext>
            </a:extLst>
          </p:cNvPr>
          <p:cNvSpPr/>
          <p:nvPr/>
        </p:nvSpPr>
        <p:spPr>
          <a:xfrm>
            <a:off x="2107034" y="3372374"/>
            <a:ext cx="2281805" cy="813732"/>
          </a:xfrm>
          <a:custGeom>
            <a:avLst/>
            <a:gdLst>
              <a:gd name="connsiteX0" fmla="*/ 0 w 2281805"/>
              <a:gd name="connsiteY0" fmla="*/ 0 h 813732"/>
              <a:gd name="connsiteX1" fmla="*/ 501997 w 2281805"/>
              <a:gd name="connsiteY1" fmla="*/ 0 h 813732"/>
              <a:gd name="connsiteX2" fmla="*/ 1026812 w 2281805"/>
              <a:gd name="connsiteY2" fmla="*/ 0 h 813732"/>
              <a:gd name="connsiteX3" fmla="*/ 1528809 w 2281805"/>
              <a:gd name="connsiteY3" fmla="*/ 0 h 813732"/>
              <a:gd name="connsiteX4" fmla="*/ 2281805 w 2281805"/>
              <a:gd name="connsiteY4" fmla="*/ 0 h 813732"/>
              <a:gd name="connsiteX5" fmla="*/ 2281805 w 2281805"/>
              <a:gd name="connsiteY5" fmla="*/ 406866 h 813732"/>
              <a:gd name="connsiteX6" fmla="*/ 2281805 w 2281805"/>
              <a:gd name="connsiteY6" fmla="*/ 813732 h 813732"/>
              <a:gd name="connsiteX7" fmla="*/ 1665718 w 2281805"/>
              <a:gd name="connsiteY7" fmla="*/ 813732 h 813732"/>
              <a:gd name="connsiteX8" fmla="*/ 1140903 w 2281805"/>
              <a:gd name="connsiteY8" fmla="*/ 813732 h 813732"/>
              <a:gd name="connsiteX9" fmla="*/ 638905 w 2281805"/>
              <a:gd name="connsiteY9" fmla="*/ 813732 h 813732"/>
              <a:gd name="connsiteX10" fmla="*/ 0 w 2281805"/>
              <a:gd name="connsiteY10" fmla="*/ 813732 h 813732"/>
              <a:gd name="connsiteX11" fmla="*/ 0 w 2281805"/>
              <a:gd name="connsiteY11" fmla="*/ 390591 h 813732"/>
              <a:gd name="connsiteX12" fmla="*/ 0 w 2281805"/>
              <a:gd name="connsiteY12" fmla="*/ 0 h 813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81805" h="813732" extrusionOk="0">
                <a:moveTo>
                  <a:pt x="0" y="0"/>
                </a:moveTo>
                <a:cubicBezTo>
                  <a:pt x="185253" y="-8607"/>
                  <a:pt x="320395" y="-4967"/>
                  <a:pt x="501997" y="0"/>
                </a:cubicBezTo>
                <a:cubicBezTo>
                  <a:pt x="683599" y="4967"/>
                  <a:pt x="798520" y="-464"/>
                  <a:pt x="1026812" y="0"/>
                </a:cubicBezTo>
                <a:cubicBezTo>
                  <a:pt x="1255104" y="464"/>
                  <a:pt x="1410500" y="3140"/>
                  <a:pt x="1528809" y="0"/>
                </a:cubicBezTo>
                <a:cubicBezTo>
                  <a:pt x="1647118" y="-3140"/>
                  <a:pt x="2084158" y="-30396"/>
                  <a:pt x="2281805" y="0"/>
                </a:cubicBezTo>
                <a:cubicBezTo>
                  <a:pt x="2278041" y="177670"/>
                  <a:pt x="2263548" y="280281"/>
                  <a:pt x="2281805" y="406866"/>
                </a:cubicBezTo>
                <a:cubicBezTo>
                  <a:pt x="2300062" y="533451"/>
                  <a:pt x="2293719" y="687414"/>
                  <a:pt x="2281805" y="813732"/>
                </a:cubicBezTo>
                <a:cubicBezTo>
                  <a:pt x="2041290" y="806983"/>
                  <a:pt x="1973066" y="786230"/>
                  <a:pt x="1665718" y="813732"/>
                </a:cubicBezTo>
                <a:cubicBezTo>
                  <a:pt x="1358370" y="841234"/>
                  <a:pt x="1356852" y="807356"/>
                  <a:pt x="1140903" y="813732"/>
                </a:cubicBezTo>
                <a:cubicBezTo>
                  <a:pt x="924954" y="820108"/>
                  <a:pt x="879903" y="830484"/>
                  <a:pt x="638905" y="813732"/>
                </a:cubicBezTo>
                <a:cubicBezTo>
                  <a:pt x="397907" y="796980"/>
                  <a:pt x="292126" y="810931"/>
                  <a:pt x="0" y="813732"/>
                </a:cubicBezTo>
                <a:cubicBezTo>
                  <a:pt x="659" y="679781"/>
                  <a:pt x="-14693" y="493730"/>
                  <a:pt x="0" y="390591"/>
                </a:cubicBezTo>
                <a:cubicBezTo>
                  <a:pt x="14693" y="287452"/>
                  <a:pt x="-4631" y="11415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83274037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Bradley Hand ITC" panose="03070402050302030203" pitchFamily="66" charset="0"/>
              </a:rPr>
              <a:t>dashboard.js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91A81F02-A20D-4838-A3EE-26D1C266B3A0}"/>
              </a:ext>
            </a:extLst>
          </p:cNvPr>
          <p:cNvCxnSpPr>
            <a:stCxn id="4" idx="2"/>
            <a:endCxn id="5" idx="1"/>
          </p:cNvCxnSpPr>
          <p:nvPr/>
        </p:nvCxnSpPr>
        <p:spPr>
          <a:xfrm rot="16200000" flipH="1">
            <a:off x="1303090" y="1867949"/>
            <a:ext cx="968929" cy="6389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82FC248-CA91-4A12-A536-273081E406CB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16200000" flipH="1">
            <a:off x="749417" y="2421623"/>
            <a:ext cx="2076274" cy="6389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FB69418-082B-4B24-9E7E-00D89D8969B2}"/>
              </a:ext>
            </a:extLst>
          </p:cNvPr>
          <p:cNvSpPr/>
          <p:nvPr/>
        </p:nvSpPr>
        <p:spPr>
          <a:xfrm>
            <a:off x="4851633" y="2265029"/>
            <a:ext cx="2281805" cy="813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prop </a:t>
            </a:r>
            <a:r>
              <a:rPr lang="en-AU" dirty="0" err="1">
                <a:solidFill>
                  <a:schemeClr val="tx1"/>
                </a:solidFill>
              </a:rPr>
              <a:t>cb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AD04D3-58EF-4829-8E3D-4AB2FADEF558}"/>
              </a:ext>
            </a:extLst>
          </p:cNvPr>
          <p:cNvSpPr/>
          <p:nvPr/>
        </p:nvSpPr>
        <p:spPr>
          <a:xfrm>
            <a:off x="4851633" y="3372374"/>
            <a:ext cx="2281805" cy="813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prop authorised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A94CDDD-AB60-490F-A906-8E2C1BFBD300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4388840" y="2671895"/>
            <a:ext cx="462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FB0951-36D0-416A-BC31-6AFBCB049740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4388839" y="3779240"/>
            <a:ext cx="462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1E41F29-B5A3-4BC5-8FB4-8BAF25E5D66F}"/>
              </a:ext>
            </a:extLst>
          </p:cNvPr>
          <p:cNvCxnSpPr>
            <a:cxnSpLocks/>
            <a:stCxn id="12" idx="0"/>
            <a:endCxn id="4" idx="3"/>
          </p:cNvCxnSpPr>
          <p:nvPr/>
        </p:nvCxnSpPr>
        <p:spPr>
          <a:xfrm rot="16200000" flipV="1">
            <a:off x="3816292" y="88785"/>
            <a:ext cx="968929" cy="33835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11CD497-B922-4BCC-AD0B-12927504605E}"/>
              </a:ext>
            </a:extLst>
          </p:cNvPr>
          <p:cNvCxnSpPr>
            <a:cxnSpLocks/>
            <a:stCxn id="13" idx="3"/>
            <a:endCxn id="4" idx="0"/>
          </p:cNvCxnSpPr>
          <p:nvPr/>
        </p:nvCxnSpPr>
        <p:spPr>
          <a:xfrm flipH="1" flipV="1">
            <a:off x="1468074" y="889234"/>
            <a:ext cx="5665364" cy="2890006"/>
          </a:xfrm>
          <a:prstGeom prst="bentConnector4">
            <a:avLst>
              <a:gd name="adj1" fmla="val -4035"/>
              <a:gd name="adj2" fmla="val 1079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8EE6B65-B2E0-4470-9073-8AA04DA85B6D}"/>
              </a:ext>
            </a:extLst>
          </p:cNvPr>
          <p:cNvSpPr/>
          <p:nvPr/>
        </p:nvSpPr>
        <p:spPr>
          <a:xfrm>
            <a:off x="2107034" y="4479719"/>
            <a:ext cx="2281805" cy="813732"/>
          </a:xfrm>
          <a:custGeom>
            <a:avLst/>
            <a:gdLst>
              <a:gd name="connsiteX0" fmla="*/ 0 w 2281805"/>
              <a:gd name="connsiteY0" fmla="*/ 0 h 813732"/>
              <a:gd name="connsiteX1" fmla="*/ 616087 w 2281805"/>
              <a:gd name="connsiteY1" fmla="*/ 0 h 813732"/>
              <a:gd name="connsiteX2" fmla="*/ 1232175 w 2281805"/>
              <a:gd name="connsiteY2" fmla="*/ 0 h 813732"/>
              <a:gd name="connsiteX3" fmla="*/ 2281805 w 2281805"/>
              <a:gd name="connsiteY3" fmla="*/ 0 h 813732"/>
              <a:gd name="connsiteX4" fmla="*/ 2281805 w 2281805"/>
              <a:gd name="connsiteY4" fmla="*/ 423141 h 813732"/>
              <a:gd name="connsiteX5" fmla="*/ 2281805 w 2281805"/>
              <a:gd name="connsiteY5" fmla="*/ 813732 h 813732"/>
              <a:gd name="connsiteX6" fmla="*/ 1756990 w 2281805"/>
              <a:gd name="connsiteY6" fmla="*/ 813732 h 813732"/>
              <a:gd name="connsiteX7" fmla="*/ 1140903 w 2281805"/>
              <a:gd name="connsiteY7" fmla="*/ 813732 h 813732"/>
              <a:gd name="connsiteX8" fmla="*/ 570451 w 2281805"/>
              <a:gd name="connsiteY8" fmla="*/ 813732 h 813732"/>
              <a:gd name="connsiteX9" fmla="*/ 0 w 2281805"/>
              <a:gd name="connsiteY9" fmla="*/ 813732 h 813732"/>
              <a:gd name="connsiteX10" fmla="*/ 0 w 2281805"/>
              <a:gd name="connsiteY10" fmla="*/ 398729 h 813732"/>
              <a:gd name="connsiteX11" fmla="*/ 0 w 2281805"/>
              <a:gd name="connsiteY11" fmla="*/ 0 h 813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81805" h="813732" extrusionOk="0">
                <a:moveTo>
                  <a:pt x="0" y="0"/>
                </a:moveTo>
                <a:cubicBezTo>
                  <a:pt x="291735" y="17750"/>
                  <a:pt x="316818" y="-6310"/>
                  <a:pt x="616087" y="0"/>
                </a:cubicBezTo>
                <a:cubicBezTo>
                  <a:pt x="915356" y="6310"/>
                  <a:pt x="929664" y="-29868"/>
                  <a:pt x="1232175" y="0"/>
                </a:cubicBezTo>
                <a:cubicBezTo>
                  <a:pt x="1534686" y="29868"/>
                  <a:pt x="1877906" y="-38097"/>
                  <a:pt x="2281805" y="0"/>
                </a:cubicBezTo>
                <a:cubicBezTo>
                  <a:pt x="2289754" y="142935"/>
                  <a:pt x="2302347" y="322705"/>
                  <a:pt x="2281805" y="423141"/>
                </a:cubicBezTo>
                <a:cubicBezTo>
                  <a:pt x="2261263" y="523577"/>
                  <a:pt x="2272491" y="686145"/>
                  <a:pt x="2281805" y="813732"/>
                </a:cubicBezTo>
                <a:cubicBezTo>
                  <a:pt x="2045812" y="812562"/>
                  <a:pt x="1942041" y="831590"/>
                  <a:pt x="1756990" y="813732"/>
                </a:cubicBezTo>
                <a:cubicBezTo>
                  <a:pt x="1571940" y="795874"/>
                  <a:pt x="1273413" y="786031"/>
                  <a:pt x="1140903" y="813732"/>
                </a:cubicBezTo>
                <a:cubicBezTo>
                  <a:pt x="1008393" y="841433"/>
                  <a:pt x="718574" y="827375"/>
                  <a:pt x="570451" y="813732"/>
                </a:cubicBezTo>
                <a:cubicBezTo>
                  <a:pt x="422328" y="800089"/>
                  <a:pt x="249629" y="826960"/>
                  <a:pt x="0" y="813732"/>
                </a:cubicBezTo>
                <a:cubicBezTo>
                  <a:pt x="5160" y="639405"/>
                  <a:pt x="6673" y="529381"/>
                  <a:pt x="0" y="398729"/>
                </a:cubicBezTo>
                <a:cubicBezTo>
                  <a:pt x="-6673" y="268077"/>
                  <a:pt x="3263" y="158144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3778916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Bradley Hand ITC" panose="03070402050302030203" pitchFamily="66" charset="0"/>
              </a:rPr>
              <a:t>profile.js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5F2575-0B81-492A-AB8B-E26C3E8CF978}"/>
              </a:ext>
            </a:extLst>
          </p:cNvPr>
          <p:cNvSpPr/>
          <p:nvPr/>
        </p:nvSpPr>
        <p:spPr>
          <a:xfrm>
            <a:off x="4851633" y="4479719"/>
            <a:ext cx="2281805" cy="813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prop authorised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F6D98A7-73A7-4D46-A240-8E527AFA8339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4388839" y="4886585"/>
            <a:ext cx="462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F0A68B87-7B30-4FB6-8159-93B807531BC7}"/>
              </a:ext>
            </a:extLst>
          </p:cNvPr>
          <p:cNvCxnSpPr>
            <a:cxnSpLocks/>
            <a:stCxn id="4" idx="2"/>
            <a:endCxn id="26" idx="1"/>
          </p:cNvCxnSpPr>
          <p:nvPr/>
        </p:nvCxnSpPr>
        <p:spPr>
          <a:xfrm rot="16200000" flipH="1">
            <a:off x="195745" y="2975295"/>
            <a:ext cx="3183619" cy="6389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180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</TotalTime>
  <Words>18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Bradley Hand ITC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Nidhi Upadhyay</dc:creator>
  <cp:lastModifiedBy>Nidhi Upadhyay</cp:lastModifiedBy>
  <cp:revision>1</cp:revision>
  <dcterms:created xsi:type="dcterms:W3CDTF">2021-08-14T10:31:44Z</dcterms:created>
  <dcterms:modified xsi:type="dcterms:W3CDTF">2021-08-15T10:02:36Z</dcterms:modified>
</cp:coreProperties>
</file>