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4F6B-9ED8-956E-AB32-38721DACC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73306-3D3B-6B62-212F-E634AFDC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B26DD-B93B-33C8-3854-69BC9380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652CB-E98E-1191-3D97-54728DE11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6FBA7-1684-3AAC-D3A3-F9502191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9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6854-B3F7-24D7-BE7D-3F6DE78DA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9282D-A74E-A180-480A-FFBA9C1D2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43D74-4787-800B-74D6-951DE56C4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B23A-5055-F0A4-8FC6-8FECD6C0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6470-E9E3-D46F-D6B0-63B95396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13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68137B-EF19-6B7B-30E4-A464CEF8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AC671-F4F0-ED9D-7680-4473688D9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EA41-CAF1-99DA-36B9-3720DC2D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B241-A983-4457-8438-A36408BC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565D8-4390-3E09-3F9E-7D759784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7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9E4F-7AA3-6E26-A2EE-ECF41C31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9B39-735B-5275-8F41-0B717D18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D7DD6-714C-6D27-0C58-2BEE776D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519C-7DAE-28E5-7D6A-D4566052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5BE05-C82A-9E84-3B3F-CA01ED53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61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5BFF-495C-4F90-0A5F-24A40B113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B106-A125-C537-D849-75F5185AD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88846-DF89-EB5B-6212-28ABC291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C94B6-09E4-7ED2-5B6B-48FBB5A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766D-C379-447F-0873-524B043F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0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5F88-80F5-7616-E685-1084081F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118DD-B04E-A3B3-AE08-127089AAE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516A7-BE55-4016-7B7C-5C8A1269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7CA6D-D1F4-9492-BFA0-C2E2B9C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BAC91-280B-8C27-2709-E9EB344AB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0E89D-4D2F-874B-79FC-02D7A4D1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54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90FF-D322-7971-FD05-E437647E7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53B34-3237-0095-4712-8E218EF35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C05ED-B37B-AEFD-DA31-CD2DCD6D6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0F522-E391-8C33-9594-AC7D492A33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8160D-DEBE-9A83-475C-BBF682E47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7327A-E561-CC87-8367-5D22E13C1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F6A1-3261-B56E-1174-68D194D8A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94A93-1E71-D531-B5A1-47E12546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6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66D8-27A8-A50D-DF5F-9AF60D07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3FEEF3-A993-54FC-E3D4-CC5667DD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ABD1-0FC6-DDD6-4DC9-A67553B81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BC3A6-1264-A143-6B2A-A8BA8993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96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4D2E91-5467-60E4-EBAF-C8113B6D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E80AD-0365-0AAB-84D9-FBC73C6A4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A1813-9FD1-1E02-01EA-FD902413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4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58BB-9F7D-EB23-1CF3-6C2E6D87F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B324-AF3C-4043-5961-7B0E4D711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E8962-A18C-54F8-7DB0-C311D90C3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C21E2-C1AC-E693-FA76-B80B2341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DCC60-6D2C-CE5A-EC4A-5E17AB3D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6B39F-FB21-1B70-391A-2C4313F7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09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E1AEF-CE5E-7D27-73C1-69A6B2D9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5877C-8D0F-7F24-6799-2CEC1690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4B7B0-DA4B-18D3-5BC7-EC09E0385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68A5C-4C44-D91C-9835-3F10B6EE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78A56-600C-8DDC-9068-0844117E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AB139-0936-41EF-1ECD-88693AAA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93249-F05B-395B-72C7-ADE8DE01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A055-A017-F180-AC1E-45623040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BF3CE-D262-CA98-C8D1-B662A4622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F32F6-C13B-4F18-B94D-C97AACB4A4D4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78BC-3011-0837-36C8-EABC49B96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12FC8-D44B-DA33-473E-6B18A2AE02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989CA-2CF0-4D51-AB02-7C7F17DA52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0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C73E07-4A7B-24CF-C2E1-8D7BA9CBC100}"/>
              </a:ext>
            </a:extLst>
          </p:cNvPr>
          <p:cNvSpPr txBox="1"/>
          <p:nvPr/>
        </p:nvSpPr>
        <p:spPr>
          <a:xfrm>
            <a:off x="884903" y="688258"/>
            <a:ext cx="735897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N</a:t>
            </a:r>
            <a:r>
              <a:rPr lang="en-US" sz="2400" dirty="0">
                <a:solidFill>
                  <a:srgbClr val="002060"/>
                </a:solidFill>
              </a:rPr>
              <a:t>ame : Nitin C Valwekar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P</a:t>
            </a:r>
            <a:r>
              <a:rPr lang="en-US" sz="2400" dirty="0">
                <a:solidFill>
                  <a:srgbClr val="002060"/>
                </a:solidFill>
              </a:rPr>
              <a:t>roject Name : Python Calculator ( </a:t>
            </a:r>
            <a:r>
              <a:rPr lang="en-US" sz="2400" dirty="0" err="1">
                <a:solidFill>
                  <a:srgbClr val="002060"/>
                </a:solidFill>
              </a:rPr>
              <a:t>Tkinter</a:t>
            </a:r>
            <a:r>
              <a:rPr lang="en-US" sz="2400" dirty="0">
                <a:solidFill>
                  <a:srgbClr val="002060"/>
                </a:solidFill>
              </a:rPr>
              <a:t>)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O</a:t>
            </a:r>
            <a:r>
              <a:rPr lang="en-US" sz="2400" dirty="0">
                <a:solidFill>
                  <a:srgbClr val="002060"/>
                </a:solidFill>
              </a:rPr>
              <a:t>rganization Name : Next Hikes IT Solution</a:t>
            </a:r>
          </a:p>
          <a:p>
            <a:endParaRPr lang="en-US" sz="2400" dirty="0">
              <a:solidFill>
                <a:srgbClr val="002060"/>
              </a:solidFill>
            </a:endParaRPr>
          </a:p>
          <a:p>
            <a:r>
              <a:rPr lang="en-US" sz="2400" dirty="0">
                <a:solidFill>
                  <a:srgbClr val="002060"/>
                </a:solidFill>
              </a:rPr>
              <a:t>Date : 08.5.2025</a:t>
            </a:r>
            <a:r>
              <a:rPr lang="en-US" dirty="0">
                <a:solidFill>
                  <a:srgbClr val="002060"/>
                </a:solidFill>
              </a:rPr>
              <a:t>			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25E7C32-6687-0A78-6995-EB850A0C0D5B}"/>
              </a:ext>
            </a:extLst>
          </p:cNvPr>
          <p:cNvCxnSpPr/>
          <p:nvPr/>
        </p:nvCxnSpPr>
        <p:spPr>
          <a:xfrm>
            <a:off x="884903" y="226142"/>
            <a:ext cx="0" cy="60861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50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E4D36-5141-3AA1-C29F-82937FD74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CC7A3B-4221-D2E4-D82E-D5B200D1B5E8}"/>
              </a:ext>
            </a:extLst>
          </p:cNvPr>
          <p:cNvSpPr txBox="1"/>
          <p:nvPr/>
        </p:nvSpPr>
        <p:spPr>
          <a:xfrm>
            <a:off x="963562" y="688258"/>
            <a:ext cx="6803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Introduction : Calculator</a:t>
            </a:r>
          </a:p>
          <a:p>
            <a:endParaRPr lang="en-US" sz="2400" b="1" dirty="0">
              <a:solidFill>
                <a:srgbClr val="002060"/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Features : Colorful calculator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019FF6-50CE-173C-071E-3FAC812C15E2}"/>
              </a:ext>
            </a:extLst>
          </p:cNvPr>
          <p:cNvCxnSpPr/>
          <p:nvPr/>
        </p:nvCxnSpPr>
        <p:spPr>
          <a:xfrm>
            <a:off x="884903" y="226142"/>
            <a:ext cx="0" cy="60861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CC9AD00-4CC7-7C41-0C51-65B8EA54E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07" y="2200022"/>
            <a:ext cx="363505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2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32820-CA3D-3BEB-CC46-1672E0D65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4E8B6-EFF1-238E-AE57-1D8EEFBFC548}"/>
              </a:ext>
            </a:extLst>
          </p:cNvPr>
          <p:cNvSpPr txBox="1"/>
          <p:nvPr/>
        </p:nvSpPr>
        <p:spPr>
          <a:xfrm>
            <a:off x="963562" y="688258"/>
            <a:ext cx="6803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Used Libraries : </a:t>
            </a:r>
            <a:r>
              <a:rPr lang="en-US" sz="2400" b="1" dirty="0" err="1">
                <a:solidFill>
                  <a:srgbClr val="002060"/>
                </a:solidFill>
              </a:rPr>
              <a:t>Tkinter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4A77AC-6E79-9335-8326-AA3E9686C69E}"/>
              </a:ext>
            </a:extLst>
          </p:cNvPr>
          <p:cNvCxnSpPr/>
          <p:nvPr/>
        </p:nvCxnSpPr>
        <p:spPr>
          <a:xfrm>
            <a:off x="884903" y="226142"/>
            <a:ext cx="0" cy="60861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6E774BE-B686-2E11-49E5-C411CEC6C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020" y="1501932"/>
            <a:ext cx="3635055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68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483FD-5324-DAAE-E1F5-F437114B0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E9FD9F-EC09-98E3-CEAC-900D63480198}"/>
              </a:ext>
            </a:extLst>
          </p:cNvPr>
          <p:cNvSpPr txBox="1"/>
          <p:nvPr/>
        </p:nvSpPr>
        <p:spPr>
          <a:xfrm>
            <a:off x="963561" y="688258"/>
            <a:ext cx="1034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Challenges : Due to non technical background its little bit challenging for us, It is 	          learning phase and nice experience 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97B579-7DB9-9155-B84A-7688E58335F2}"/>
              </a:ext>
            </a:extLst>
          </p:cNvPr>
          <p:cNvCxnSpPr/>
          <p:nvPr/>
        </p:nvCxnSpPr>
        <p:spPr>
          <a:xfrm>
            <a:off x="884903" y="226142"/>
            <a:ext cx="0" cy="60861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326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9E384-8E95-8324-65D0-F2EB1872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546F6D-175B-A312-3BF2-865D8EA34E3E}"/>
              </a:ext>
            </a:extLst>
          </p:cNvPr>
          <p:cNvSpPr txBox="1"/>
          <p:nvPr/>
        </p:nvSpPr>
        <p:spPr>
          <a:xfrm>
            <a:off x="5270090" y="2497394"/>
            <a:ext cx="1995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Thank you</a:t>
            </a:r>
            <a:endParaRPr lang="en-IN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1A3D0D-EBB4-1F62-A115-5EA3A6C6EE94}"/>
              </a:ext>
            </a:extLst>
          </p:cNvPr>
          <p:cNvCxnSpPr/>
          <p:nvPr/>
        </p:nvCxnSpPr>
        <p:spPr>
          <a:xfrm>
            <a:off x="884903" y="226142"/>
            <a:ext cx="0" cy="6086168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1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valwekar</dc:creator>
  <cp:lastModifiedBy>nitin valwekar</cp:lastModifiedBy>
  <cp:revision>1</cp:revision>
  <dcterms:created xsi:type="dcterms:W3CDTF">2025-05-08T16:41:16Z</dcterms:created>
  <dcterms:modified xsi:type="dcterms:W3CDTF">2025-05-08T16:59:39Z</dcterms:modified>
</cp:coreProperties>
</file>