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9"/>
  </p:notesMasterIdLst>
  <p:sldIdLst>
    <p:sldId id="256" r:id="rId2"/>
    <p:sldId id="271" r:id="rId3"/>
    <p:sldId id="270" r:id="rId4"/>
    <p:sldId id="260" r:id="rId5"/>
    <p:sldId id="257" r:id="rId6"/>
    <p:sldId id="258" r:id="rId7"/>
    <p:sldId id="259" r:id="rId8"/>
    <p:sldId id="263" r:id="rId9"/>
    <p:sldId id="262" r:id="rId10"/>
    <p:sldId id="274" r:id="rId11"/>
    <p:sldId id="261" r:id="rId12"/>
    <p:sldId id="266" r:id="rId13"/>
    <p:sldId id="267" r:id="rId14"/>
    <p:sldId id="268" r:id="rId15"/>
    <p:sldId id="264" r:id="rId16"/>
    <p:sldId id="27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C70F5-6B35-4F4E-A92F-43B2A152B806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F22A1-2863-4A3F-8825-BAEEB90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9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70E3B8-524C-4823-8DF8-D72BC29B0E2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960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E3B8-524C-4823-8DF8-D72BC29B0E2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7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E3B8-524C-4823-8DF8-D72BC29B0E2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78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E3B8-524C-4823-8DF8-D72BC29B0E2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82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70E3B8-524C-4823-8DF8-D72BC29B0E2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80049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E3B8-524C-4823-8DF8-D72BC29B0E2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87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E3B8-524C-4823-8DF8-D72BC29B0E2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6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E3B8-524C-4823-8DF8-D72BC29B0E2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12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E3B8-524C-4823-8DF8-D72BC29B0E2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5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70E3B8-524C-4823-8DF8-D72BC29B0E2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649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70E3B8-524C-4823-8DF8-D72BC29B0E2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259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F70E3B8-524C-4823-8DF8-D72BC29B0E2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147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FB92-5818-4E0A-9E4A-53EA5CFAB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669" y="2379887"/>
            <a:ext cx="8361229" cy="2098226"/>
          </a:xfrm>
        </p:spPr>
        <p:txBody>
          <a:bodyPr>
            <a:normAutofit/>
          </a:bodyPr>
          <a:lstStyle/>
          <a:p>
            <a:r>
              <a:rPr lang="en-IN" dirty="0"/>
              <a:t>Blind man reading machine</a:t>
            </a:r>
          </a:p>
        </p:txBody>
      </p:sp>
    </p:spTree>
    <p:extLst>
      <p:ext uri="{BB962C8B-B14F-4D97-AF65-F5344CB8AC3E}">
        <p14:creationId xmlns:p14="http://schemas.microsoft.com/office/powerpoint/2010/main" val="54330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3444-2D8F-4B11-9C7C-D96B9173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85203"/>
          </a:xfrm>
        </p:spPr>
        <p:txBody>
          <a:bodyPr/>
          <a:lstStyle/>
          <a:p>
            <a:pPr algn="ctr"/>
            <a:r>
              <a:rPr lang="en-IN" dirty="0"/>
              <a:t>The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71C1-09F8-4C9B-95B4-16C8CEAC5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1003"/>
            <a:ext cx="9601200" cy="3996397"/>
          </a:xfrm>
        </p:spPr>
        <p:txBody>
          <a:bodyPr>
            <a:normAutofit/>
          </a:bodyPr>
          <a:lstStyle/>
          <a:p>
            <a:r>
              <a:rPr lang="en-IN" sz="2600" dirty="0"/>
              <a:t>Image is clicked by the webcam</a:t>
            </a:r>
          </a:p>
          <a:p>
            <a:r>
              <a:rPr lang="en-IN" sz="2600" dirty="0"/>
              <a:t>Image is processed on raspberry pi</a:t>
            </a:r>
          </a:p>
          <a:p>
            <a:r>
              <a:rPr lang="en-IN" sz="2600" dirty="0"/>
              <a:t>It includes grey scale setup, </a:t>
            </a:r>
            <a:r>
              <a:rPr lang="en-IN" sz="2600" dirty="0" err="1"/>
              <a:t>autocontrast</a:t>
            </a:r>
            <a:r>
              <a:rPr lang="en-IN" sz="2600" dirty="0"/>
              <a:t> and image thresholding.</a:t>
            </a:r>
          </a:p>
          <a:p>
            <a:r>
              <a:rPr lang="en-IN" sz="2600" dirty="0"/>
              <a:t>The processed image is read with help of </a:t>
            </a:r>
            <a:r>
              <a:rPr lang="en-IN" sz="2600" dirty="0" err="1"/>
              <a:t>softwares</a:t>
            </a:r>
            <a:endParaRPr lang="en-IN" sz="2600" dirty="0"/>
          </a:p>
          <a:p>
            <a:r>
              <a:rPr lang="en-IN" sz="2600" dirty="0"/>
              <a:t>The created text file is read out by other </a:t>
            </a:r>
            <a:r>
              <a:rPr lang="en-IN" sz="2600" dirty="0" err="1"/>
              <a:t>softwares</a:t>
            </a:r>
            <a:r>
              <a:rPr lang="en-IN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46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5926"/>
            <a:ext cx="9601200" cy="5051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dirty="0"/>
              <a:t>With the current development in the field of electronics, total negligence of a certain section of people is not justified when it is possible to cure their problem easily.</a:t>
            </a:r>
          </a:p>
          <a:p>
            <a:pPr marL="0" indent="0" algn="ctr">
              <a:buNone/>
            </a:pPr>
            <a:endParaRPr lang="en-IN" sz="2800" dirty="0"/>
          </a:p>
          <a:p>
            <a:pPr marL="0" indent="0" algn="ctr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98F6F-2F60-4963-9907-150748057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39" y="2351136"/>
            <a:ext cx="3354122" cy="36909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179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8295"/>
            <a:ext cx="9601200" cy="1589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dirty="0"/>
              <a:t>There may exist other solutions for the problem like mobile app or special mobiles meant for the blinds.</a:t>
            </a:r>
          </a:p>
          <a:p>
            <a:pPr marL="0" indent="0" algn="ctr">
              <a:buNone/>
            </a:pPr>
            <a:r>
              <a:rPr lang="en-IN" sz="2800" dirty="0"/>
              <a:t>But the problem arises…..</a:t>
            </a:r>
          </a:p>
          <a:p>
            <a:pPr marL="0" indent="0" algn="ctr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933B2-9EE4-480F-BDC0-A99889C0B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45" y="3205749"/>
            <a:ext cx="4507109" cy="29992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7BF31F-AA16-45D9-81EF-65F33E47F5E2}"/>
              </a:ext>
            </a:extLst>
          </p:cNvPr>
          <p:cNvSpPr txBox="1"/>
          <p:nvPr/>
        </p:nvSpPr>
        <p:spPr>
          <a:xfrm>
            <a:off x="3657820" y="446241"/>
            <a:ext cx="4691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Need of the Device</a:t>
            </a:r>
          </a:p>
        </p:txBody>
      </p:sp>
    </p:spTree>
    <p:extLst>
      <p:ext uri="{BB962C8B-B14F-4D97-AF65-F5344CB8AC3E}">
        <p14:creationId xmlns:p14="http://schemas.microsoft.com/office/powerpoint/2010/main" val="20413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5926"/>
            <a:ext cx="9601200" cy="5051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/>
              <a:t>How can a blind man precisely click a photo?</a:t>
            </a:r>
          </a:p>
          <a:p>
            <a:pPr marL="0" indent="0" algn="ctr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97553-FE48-4CB1-9557-B9481563C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71" y="2577245"/>
            <a:ext cx="3893234" cy="2595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D6B19-B752-4608-A850-274FCBE7D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97" y="2577244"/>
            <a:ext cx="3900325" cy="25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9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22694"/>
            <a:ext cx="9601200" cy="3644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/>
              <a:t>With our dedicated device, the blind person can align the page and just press the button, rest all is done.</a:t>
            </a:r>
          </a:p>
          <a:p>
            <a:pPr marL="0" indent="0" algn="ctr">
              <a:buNone/>
            </a:pPr>
            <a:r>
              <a:rPr lang="en-IN" sz="3200" dirty="0"/>
              <a:t>No need to focus on something you can’t see.</a:t>
            </a:r>
          </a:p>
          <a:p>
            <a:pPr marL="0" indent="0" algn="ctr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5535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5926"/>
            <a:ext cx="9601200" cy="505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The prototype when goes into mass production will cost nearly 3000 </a:t>
            </a:r>
            <a:r>
              <a:rPr lang="en-IN" sz="3200" b="1" dirty="0">
                <a:solidFill>
                  <a:srgbClr val="222222"/>
                </a:solidFill>
                <a:latin typeface="arial" panose="020B0604020202020204" pitchFamily="34" charset="0"/>
              </a:rPr>
              <a:t>₹</a:t>
            </a:r>
          </a:p>
          <a:p>
            <a:pPr marL="0" indent="0">
              <a:buNone/>
            </a:pPr>
            <a:r>
              <a:rPr lang="en-IN" sz="3200" dirty="0"/>
              <a:t>At this cheap price, the person gets to read all the books, newspapers, letters and what not.</a:t>
            </a:r>
          </a:p>
          <a:p>
            <a:pPr marL="0" indent="0">
              <a:buNone/>
            </a:pPr>
            <a:r>
              <a:rPr lang="en-IN" sz="3200" dirty="0"/>
              <a:t>It is of course not like getting eyes back, but it is a great help to them anyhow.</a:t>
            </a:r>
          </a:p>
          <a:p>
            <a:pPr marL="0" indent="0" algn="ctr">
              <a:buNone/>
            </a:pP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3D254-E11E-42C7-B0DA-E5508D503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39" y="3801207"/>
            <a:ext cx="3619061" cy="23182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6661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A110-EC1A-450F-8E76-4A324CD6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Project Approval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95B9-2FE3-45AE-AE57-E50742C3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dirty="0"/>
              <a:t>To fulfil our endeavours of helping others and making life easy for not so gifted people of the society, we have also been </a:t>
            </a:r>
            <a:r>
              <a:rPr lang="en-IN" sz="2800"/>
              <a:t>awarded L K </a:t>
            </a:r>
            <a:r>
              <a:rPr lang="en-IN" sz="2800" dirty="0" err="1"/>
              <a:t>Maheswari</a:t>
            </a:r>
            <a:r>
              <a:rPr lang="en-IN" sz="2800" dirty="0"/>
              <a:t> grant from the EEE/ENI department which we have judiciously used for our cause.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79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8972"/>
            <a:ext cx="9601200" cy="4418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8000" dirty="0"/>
          </a:p>
          <a:p>
            <a:pPr marL="0" indent="0" algn="ctr">
              <a:buNone/>
            </a:pPr>
            <a:r>
              <a:rPr lang="en-IN" sz="8000" dirty="0"/>
              <a:t>Thank you</a:t>
            </a:r>
          </a:p>
          <a:p>
            <a:pPr marL="0" indent="0" algn="ctr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834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D6EE-AD6C-4006-907E-3C2F97FA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5647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b="1" dirty="0"/>
              <a:t>Under the mentorship of</a:t>
            </a:r>
            <a:br>
              <a:rPr lang="en-IN" sz="7200" b="1" dirty="0"/>
            </a:b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C1B9-5BE7-4792-8CC9-2BD89D45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76843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 err="1"/>
              <a:t>Dr.</a:t>
            </a:r>
            <a:r>
              <a:rPr lang="en-IN" sz="3600" dirty="0"/>
              <a:t> Vinay </a:t>
            </a:r>
            <a:r>
              <a:rPr lang="en-IN" sz="3600" dirty="0" err="1"/>
              <a:t>Chamola</a:t>
            </a:r>
            <a:endParaRPr lang="en-IN" sz="3600" dirty="0"/>
          </a:p>
          <a:p>
            <a:pPr marL="0" indent="0" algn="ctr">
              <a:buNone/>
            </a:pPr>
            <a:r>
              <a:rPr lang="en-IN" sz="3600" dirty="0"/>
              <a:t>Assistant Professor</a:t>
            </a:r>
          </a:p>
          <a:p>
            <a:pPr marL="0" indent="0" algn="ctr">
              <a:buNone/>
            </a:pPr>
            <a:r>
              <a:rPr lang="en-IN" sz="3600" dirty="0"/>
              <a:t>EEE Department</a:t>
            </a:r>
          </a:p>
        </p:txBody>
      </p:sp>
    </p:spTree>
    <p:extLst>
      <p:ext uri="{BB962C8B-B14F-4D97-AF65-F5344CB8AC3E}">
        <p14:creationId xmlns:p14="http://schemas.microsoft.com/office/powerpoint/2010/main" val="230753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D6EE-AD6C-4006-907E-3C2F97FA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5647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IN" b="1" dirty="0"/>
              <a:t>APOGEE  PROTOTYPE PRESENTATION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C1B9-5BE7-4792-8CC9-2BD89D45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749038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/>
              <a:t>APPLIANCE DESIGN</a:t>
            </a:r>
          </a:p>
        </p:txBody>
      </p:sp>
    </p:spTree>
    <p:extLst>
      <p:ext uri="{BB962C8B-B14F-4D97-AF65-F5344CB8AC3E}">
        <p14:creationId xmlns:p14="http://schemas.microsoft.com/office/powerpoint/2010/main" val="259579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11346"/>
            <a:ext cx="9601200" cy="5051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/>
              <a:t>TEAM MEMBERS</a:t>
            </a:r>
          </a:p>
          <a:p>
            <a:pPr marL="0" indent="0">
              <a:buNone/>
            </a:pPr>
            <a:r>
              <a:rPr lang="en-IN" sz="4400" b="1" dirty="0"/>
              <a:t>Aman Shukla		     2017A8PS0436P</a:t>
            </a:r>
          </a:p>
          <a:p>
            <a:pPr marL="0" indent="0">
              <a:buNone/>
            </a:pPr>
            <a:r>
              <a:rPr lang="en-IN" sz="4400" b="1" dirty="0"/>
              <a:t>Nitin Vinayak Agrawal  2017A4PS0415P</a:t>
            </a:r>
          </a:p>
          <a:p>
            <a:pPr marL="0" indent="0">
              <a:buNone/>
            </a:pPr>
            <a:r>
              <a:rPr lang="en-IN" sz="4400" b="1" dirty="0" err="1"/>
              <a:t>Sarthak</a:t>
            </a:r>
            <a:r>
              <a:rPr lang="en-IN" sz="4400" b="1" dirty="0"/>
              <a:t> </a:t>
            </a:r>
            <a:r>
              <a:rPr lang="en-IN" sz="4400" b="1" dirty="0" err="1"/>
              <a:t>Baral</a:t>
            </a:r>
            <a:r>
              <a:rPr lang="en-IN" sz="4400" b="1" dirty="0"/>
              <a:t>		     2017A3PS0320P</a:t>
            </a:r>
          </a:p>
          <a:p>
            <a:pPr marL="0" indent="0">
              <a:buNone/>
            </a:pPr>
            <a:r>
              <a:rPr lang="en-IN" sz="4400" b="1" dirty="0"/>
              <a:t>Shantanu Nigam	     2017A8PS0399P</a:t>
            </a:r>
          </a:p>
          <a:p>
            <a:pPr marL="0" indent="0">
              <a:buNone/>
            </a:pPr>
            <a:r>
              <a:rPr lang="en-IN" sz="4400" b="1" dirty="0" err="1"/>
              <a:t>Aryamick</a:t>
            </a:r>
            <a:r>
              <a:rPr lang="en-IN" sz="4400" b="1" dirty="0"/>
              <a:t> Singh 	     2017A8PS0389P</a:t>
            </a:r>
          </a:p>
        </p:txBody>
      </p:sp>
    </p:spTree>
    <p:extLst>
      <p:ext uri="{BB962C8B-B14F-4D97-AF65-F5344CB8AC3E}">
        <p14:creationId xmlns:p14="http://schemas.microsoft.com/office/powerpoint/2010/main" val="281331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DB77-D822-43AC-9D10-D5B97345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18978"/>
            <a:ext cx="9601200" cy="52484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dirty="0"/>
              <a:t>15 million blind people in India</a:t>
            </a:r>
          </a:p>
          <a:p>
            <a:pPr marL="0" indent="0" algn="ctr">
              <a:buNone/>
            </a:pPr>
            <a:r>
              <a:rPr lang="en-IN" sz="3200" b="1" dirty="0"/>
              <a:t>37 million blind people across globe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10B64-C69B-45CE-A21C-4E230F7A8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12" y="2617448"/>
            <a:ext cx="3921448" cy="2377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61823-CC66-4EFA-AAC2-4976F1AFA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88" y="2617448"/>
            <a:ext cx="4172200" cy="2349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609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DB77-D822-43AC-9D10-D5B97345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18978"/>
            <a:ext cx="9601200" cy="5248422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No commercially available product to help them read</a:t>
            </a:r>
          </a:p>
          <a:p>
            <a:pPr marL="0" indent="0" algn="r">
              <a:buNone/>
            </a:pPr>
            <a:endParaRPr lang="en-IN" sz="2800" dirty="0"/>
          </a:p>
          <a:p>
            <a:pPr marL="0" indent="0" algn="r">
              <a:buNone/>
            </a:pPr>
            <a:endParaRPr lang="en-IN" sz="2800" dirty="0"/>
          </a:p>
          <a:p>
            <a:pPr marL="0" indent="0" algn="r">
              <a:buNone/>
            </a:pPr>
            <a:r>
              <a:rPr lang="en-IN" sz="2800" dirty="0"/>
              <a:t>News papers </a:t>
            </a:r>
          </a:p>
          <a:p>
            <a:pPr marL="0" indent="0" algn="r">
              <a:buNone/>
            </a:pPr>
            <a:r>
              <a:rPr lang="en-IN" sz="2800" dirty="0"/>
              <a:t>can not be</a:t>
            </a:r>
          </a:p>
          <a:p>
            <a:pPr marL="0" indent="0" algn="r">
              <a:buNone/>
            </a:pPr>
            <a:r>
              <a:rPr lang="en-IN" sz="2800" dirty="0"/>
              <a:t>printed in braille,</a:t>
            </a:r>
          </a:p>
          <a:p>
            <a:pPr marL="0" indent="0" algn="r">
              <a:buNone/>
            </a:pPr>
            <a:r>
              <a:rPr lang="en-IN" sz="2800" dirty="0"/>
              <a:t>nor can every</a:t>
            </a:r>
          </a:p>
          <a:p>
            <a:pPr marL="0" indent="0" algn="r">
              <a:buNone/>
            </a:pPr>
            <a:r>
              <a:rPr lang="en-IN" sz="2800" dirty="0"/>
              <a:t>book in market.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B40EF-CFC5-4734-A1D4-73496F168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82211"/>
            <a:ext cx="5500689" cy="3660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318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DB77-D822-43AC-9D10-D5B97345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18978"/>
            <a:ext cx="9601200" cy="52484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/>
              <a:t>So what is the solution ?</a:t>
            </a:r>
          </a:p>
          <a:p>
            <a:pPr marL="0" indent="0" algn="ctr">
              <a:buNone/>
            </a:pP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8EB97-2204-460A-AECB-C97DC9EF6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865" y="2001056"/>
            <a:ext cx="3866344" cy="38663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4744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5926"/>
            <a:ext cx="9601200" cy="505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A simple </a:t>
            </a:r>
            <a:r>
              <a:rPr lang="en-IN" sz="3600" b="1" dirty="0"/>
              <a:t>dedicated</a:t>
            </a:r>
            <a:r>
              <a:rPr lang="en-IN" sz="3600" dirty="0"/>
              <a:t> device which uses OCR to read text and give audio output to the person.</a:t>
            </a:r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C3F1F-B915-4004-8149-EE40A8F05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91" y="2500825"/>
            <a:ext cx="6011741" cy="336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438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5926"/>
            <a:ext cx="9601200" cy="5051474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/>
              <a:t>With the help of this device, the person can read any text, with just a click of a button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F69AB-CA56-4774-84CA-3E21456A0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65" y="1880931"/>
            <a:ext cx="3986469" cy="39864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933349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382</TotalTime>
  <Words>355</Words>
  <Application>Microsoft Office PowerPoint</Application>
  <PresentationFormat>Widescreen</PresentationFormat>
  <Paragraphs>46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Blind man reading machine</vt:lpstr>
      <vt:lpstr>Under the mentorship of </vt:lpstr>
      <vt:lpstr>APOGEE  PROTOTYPE PRESENTATION CATEGORY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Approval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man reading machine</dc:title>
  <dc:creator>hp</dc:creator>
  <cp:lastModifiedBy>hp</cp:lastModifiedBy>
  <cp:revision>23</cp:revision>
  <dcterms:created xsi:type="dcterms:W3CDTF">2018-02-21T21:06:52Z</dcterms:created>
  <dcterms:modified xsi:type="dcterms:W3CDTF">2018-02-27T06:51:17Z</dcterms:modified>
</cp:coreProperties>
</file>