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0" r:id="rId3"/>
    <p:sldId id="260" r:id="rId4"/>
    <p:sldId id="257" r:id="rId5"/>
    <p:sldId id="258" r:id="rId6"/>
    <p:sldId id="259" r:id="rId7"/>
    <p:sldId id="263" r:id="rId8"/>
    <p:sldId id="262" r:id="rId9"/>
    <p:sldId id="261" r:id="rId10"/>
    <p:sldId id="266" r:id="rId11"/>
    <p:sldId id="267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70F5-6B35-4F4E-A92F-43B2A152B806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22A1-2863-4A3F-8825-BAEEB9097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9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476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10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2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078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0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6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6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61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24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2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F70E3B8-524C-4823-8DF8-D72BC29B0E28}" type="datetimeFigureOut">
              <a:rPr lang="en-IN" smtClean="0"/>
              <a:t>22-02-2018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FA94F2-D399-41C6-88E6-328236ED7D3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23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FB92-5818-4E0A-9E4A-53EA5CFA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669" y="2379887"/>
            <a:ext cx="8361229" cy="2098226"/>
          </a:xfrm>
        </p:spPr>
        <p:txBody>
          <a:bodyPr/>
          <a:lstStyle/>
          <a:p>
            <a:r>
              <a:rPr lang="en-IN" dirty="0"/>
              <a:t>Blind man reading machine</a:t>
            </a:r>
          </a:p>
        </p:txBody>
      </p:sp>
    </p:spTree>
    <p:extLst>
      <p:ext uri="{BB962C8B-B14F-4D97-AF65-F5344CB8AC3E}">
        <p14:creationId xmlns:p14="http://schemas.microsoft.com/office/powerpoint/2010/main" val="54330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There may exist other solution for the problem like mobile app or special mobiles meant for the blinds.</a:t>
            </a:r>
          </a:p>
          <a:p>
            <a:pPr marL="0" indent="0" algn="ctr">
              <a:buNone/>
            </a:pPr>
            <a:r>
              <a:rPr lang="en-IN" sz="2800" dirty="0"/>
              <a:t>But the problem arises…..</a:t>
            </a:r>
          </a:p>
          <a:p>
            <a:pPr marL="0" indent="0" algn="ctr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933B2-9EE4-480F-BDC0-A99889C0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5" y="2868124"/>
            <a:ext cx="4507109" cy="29992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413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/>
              <a:t>How can a blind man precisely click a photo?</a:t>
            </a:r>
          </a:p>
          <a:p>
            <a:pPr marL="0" indent="0" algn="ctr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97553-FE48-4CB1-9557-B9481563C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71" y="2577245"/>
            <a:ext cx="3893234" cy="259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D6B19-B752-4608-A850-274FCBE7D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97" y="2577244"/>
            <a:ext cx="3900325" cy="25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9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With our dedicated device, the blind person can align the page and just press the button, rest all is done.</a:t>
            </a:r>
          </a:p>
          <a:p>
            <a:pPr marL="0" indent="0" algn="ctr">
              <a:buNone/>
            </a:pPr>
            <a:r>
              <a:rPr lang="en-IN" sz="2800" dirty="0"/>
              <a:t>No need to focus on something you can’t see.</a:t>
            </a: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5535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The prototype when goes into mass production will cost nearly 3000 </a:t>
            </a:r>
            <a:r>
              <a:rPr lang="en-IN" sz="3200" b="1" dirty="0">
                <a:solidFill>
                  <a:srgbClr val="222222"/>
                </a:solidFill>
                <a:latin typeface="arial" panose="020B0604020202020204" pitchFamily="34" charset="0"/>
              </a:rPr>
              <a:t>₹</a:t>
            </a:r>
          </a:p>
          <a:p>
            <a:pPr marL="0" indent="0">
              <a:buNone/>
            </a:pPr>
            <a:r>
              <a:rPr lang="en-IN" sz="3200" dirty="0"/>
              <a:t>At this cheap price, the person gets to read all the books, newspapers, letters and what not.</a:t>
            </a:r>
          </a:p>
          <a:p>
            <a:pPr marL="0" indent="0">
              <a:buNone/>
            </a:pPr>
            <a:r>
              <a:rPr lang="en-IN" sz="3200" dirty="0"/>
              <a:t>It is of course not like getting eyes back, but it is a great help to them anyhow.</a:t>
            </a:r>
          </a:p>
          <a:p>
            <a:pPr marL="0" indent="0" algn="ctr">
              <a:buNone/>
            </a:pP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3D254-E11E-42C7-B0DA-E5508D503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39" y="3801207"/>
            <a:ext cx="3619061" cy="23182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6661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972"/>
            <a:ext cx="9601200" cy="4418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000" dirty="0"/>
          </a:p>
          <a:p>
            <a:pPr marL="0" indent="0" algn="ctr">
              <a:buNone/>
            </a:pPr>
            <a:r>
              <a:rPr lang="en-IN" sz="8000" dirty="0"/>
              <a:t>Thank you</a:t>
            </a: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834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D6EE-AD6C-4006-907E-3C2F97F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5647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C1B9-5BE7-4792-8CC9-2BD89D45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76843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/>
              <a:t>APPLIANCE DESIGN</a:t>
            </a:r>
          </a:p>
        </p:txBody>
      </p:sp>
    </p:spTree>
    <p:extLst>
      <p:ext uri="{BB962C8B-B14F-4D97-AF65-F5344CB8AC3E}">
        <p14:creationId xmlns:p14="http://schemas.microsoft.com/office/powerpoint/2010/main" val="259579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PROJECT BY:</a:t>
            </a:r>
          </a:p>
          <a:p>
            <a:pPr marL="0" indent="0">
              <a:buNone/>
            </a:pPr>
            <a:r>
              <a:rPr lang="en-IN" sz="4400" b="1" dirty="0"/>
              <a:t>Aman Shukla</a:t>
            </a:r>
          </a:p>
          <a:p>
            <a:pPr marL="0" indent="0">
              <a:buNone/>
            </a:pPr>
            <a:r>
              <a:rPr lang="en-IN" sz="4400" b="1" dirty="0" err="1"/>
              <a:t>Aryamick</a:t>
            </a:r>
            <a:r>
              <a:rPr lang="en-IN" sz="4400" b="1" dirty="0"/>
              <a:t> Singh</a:t>
            </a:r>
          </a:p>
          <a:p>
            <a:pPr marL="0" indent="0">
              <a:buNone/>
            </a:pPr>
            <a:r>
              <a:rPr lang="en-IN" sz="4400" b="1" dirty="0"/>
              <a:t>Nitin Vinayak Agrawal</a:t>
            </a:r>
          </a:p>
          <a:p>
            <a:pPr marL="0" indent="0">
              <a:buNone/>
            </a:pPr>
            <a:r>
              <a:rPr lang="en-IN" sz="4400" b="1" dirty="0" err="1"/>
              <a:t>Sarthak</a:t>
            </a:r>
            <a:r>
              <a:rPr lang="en-IN" sz="4400" b="1" dirty="0"/>
              <a:t> </a:t>
            </a:r>
            <a:r>
              <a:rPr lang="en-IN" sz="4400" b="1" dirty="0" err="1"/>
              <a:t>Baral</a:t>
            </a:r>
            <a:endParaRPr lang="en-IN" sz="4400" b="1" dirty="0"/>
          </a:p>
          <a:p>
            <a:pPr marL="0" indent="0">
              <a:buNone/>
            </a:pPr>
            <a:r>
              <a:rPr lang="en-IN" sz="4400" b="1" dirty="0"/>
              <a:t>Shantanu Nigam</a:t>
            </a:r>
          </a:p>
        </p:txBody>
      </p:sp>
    </p:spTree>
    <p:extLst>
      <p:ext uri="{BB962C8B-B14F-4D97-AF65-F5344CB8AC3E}">
        <p14:creationId xmlns:p14="http://schemas.microsoft.com/office/powerpoint/2010/main" val="281331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DB77-D822-43AC-9D10-D5B97345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18978"/>
            <a:ext cx="9601200" cy="52484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15 million blind people in India</a:t>
            </a:r>
          </a:p>
          <a:p>
            <a:pPr marL="0" indent="0" algn="ctr">
              <a:buNone/>
            </a:pPr>
            <a:r>
              <a:rPr lang="en-IN" sz="3200" dirty="0"/>
              <a:t>37 million blind people across globe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10B64-C69B-45CE-A21C-4E230F7A8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12" y="2617448"/>
            <a:ext cx="3921448" cy="2377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61823-CC66-4EFA-AAC2-4976F1AFA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88" y="2617448"/>
            <a:ext cx="4172200" cy="2349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609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DB77-D822-43AC-9D10-D5B97345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18978"/>
            <a:ext cx="9601200" cy="5248422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No commercially available product to help them read</a:t>
            </a:r>
          </a:p>
          <a:p>
            <a:pPr marL="0" indent="0" algn="r">
              <a:buNone/>
            </a:pPr>
            <a:endParaRPr lang="en-IN" sz="2800" dirty="0"/>
          </a:p>
          <a:p>
            <a:pPr marL="0" indent="0" algn="r">
              <a:buNone/>
            </a:pPr>
            <a:endParaRPr lang="en-IN" sz="2800" dirty="0"/>
          </a:p>
          <a:p>
            <a:pPr marL="0" indent="0" algn="r">
              <a:buNone/>
            </a:pPr>
            <a:r>
              <a:rPr lang="en-IN" sz="2800" dirty="0"/>
              <a:t>News papers </a:t>
            </a:r>
          </a:p>
          <a:p>
            <a:pPr marL="0" indent="0" algn="r">
              <a:buNone/>
            </a:pPr>
            <a:r>
              <a:rPr lang="en-IN" sz="2800" dirty="0"/>
              <a:t>can not be</a:t>
            </a:r>
          </a:p>
          <a:p>
            <a:pPr marL="0" indent="0" algn="r">
              <a:buNone/>
            </a:pPr>
            <a:r>
              <a:rPr lang="en-IN" sz="2800" dirty="0"/>
              <a:t>printed in braille,</a:t>
            </a:r>
          </a:p>
          <a:p>
            <a:pPr marL="0" indent="0" algn="r">
              <a:buNone/>
            </a:pPr>
            <a:r>
              <a:rPr lang="en-IN" sz="2800" dirty="0"/>
              <a:t>nor can every</a:t>
            </a:r>
          </a:p>
          <a:p>
            <a:pPr marL="0" indent="0" algn="r">
              <a:buNone/>
            </a:pPr>
            <a:r>
              <a:rPr lang="en-IN" sz="2800" dirty="0"/>
              <a:t>book in market.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B40EF-CFC5-4734-A1D4-73496F16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82211"/>
            <a:ext cx="5500689" cy="3660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318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DB77-D822-43AC-9D10-D5B97345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18978"/>
            <a:ext cx="9601200" cy="52484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So what is the solution ?</a:t>
            </a:r>
          </a:p>
          <a:p>
            <a:pPr marL="0" indent="0" algn="ctr">
              <a:buNone/>
            </a:pP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8EB97-2204-460A-AECB-C97DC9EF6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65" y="2001056"/>
            <a:ext cx="3866344" cy="3866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744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A simple </a:t>
            </a:r>
            <a:r>
              <a:rPr lang="en-IN" sz="3600" b="1" dirty="0"/>
              <a:t>dedicated</a:t>
            </a:r>
            <a:r>
              <a:rPr lang="en-IN" sz="3600" dirty="0"/>
              <a:t> device which uses OCR to read text and give audio output to the person.</a:t>
            </a: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C3F1F-B915-4004-8149-EE40A8F0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91" y="2500825"/>
            <a:ext cx="6011741" cy="336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438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/>
              <a:t>With the help of this device, the person can read any text, with just a click of a button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F69AB-CA56-4774-84CA-3E21456A0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65" y="1880931"/>
            <a:ext cx="3986469" cy="39864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333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38F-C614-4007-B9E9-715CCAB2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926"/>
            <a:ext cx="9601200" cy="5051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With the current development in the field of electronics, total negligence of a certain section of people is not justified when it is possible to cure their problem easily.</a:t>
            </a:r>
          </a:p>
          <a:p>
            <a:pPr marL="0" indent="0" algn="ctr">
              <a:buNone/>
            </a:pPr>
            <a:endParaRPr lang="en-IN" sz="2800" dirty="0"/>
          </a:p>
          <a:p>
            <a:pPr marL="0" indent="0" algn="ctr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98F6F-2F60-4963-9907-15074805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39" y="2351136"/>
            <a:ext cx="3354122" cy="3690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17928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89</TotalTime>
  <Words>255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Blind man reading machine</vt:lpstr>
      <vt:lpstr>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man reading machine</dc:title>
  <dc:creator>hp</dc:creator>
  <cp:lastModifiedBy>hp</cp:lastModifiedBy>
  <cp:revision>11</cp:revision>
  <dcterms:created xsi:type="dcterms:W3CDTF">2018-02-21T21:06:52Z</dcterms:created>
  <dcterms:modified xsi:type="dcterms:W3CDTF">2018-02-21T22:36:05Z</dcterms:modified>
</cp:coreProperties>
</file>