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4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71692-2DD7-491B-94D1-308E86120654}">
          <p14:sldIdLst>
            <p14:sldId id="264"/>
            <p14:sldId id="259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48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5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56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0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2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4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5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23A-4D0A-4744-BDBA-37A8829120E4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4D79B-6DBF-4B80-BDD1-675E97EBC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9BE5-8025-4C2B-BFEB-2F33EB39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54087"/>
            <a:ext cx="8233282" cy="1996749"/>
          </a:xfrm>
        </p:spPr>
        <p:txBody>
          <a:bodyPr/>
          <a:lstStyle/>
          <a:p>
            <a:r>
              <a:rPr lang="en-IN" dirty="0"/>
              <a:t>BLIND MAN READING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4FF11-AD02-4E59-8118-45856819A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5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TECHNICAL DETAILS</a:t>
            </a:r>
            <a:br>
              <a:rPr lang="en-IN" dirty="0"/>
            </a:br>
            <a:r>
              <a:rPr lang="en-IN" sz="2400" dirty="0"/>
              <a:t>(ABSTRACTED)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clicked by a raspberry pi camera module will be send to the raspberry pi on a click of a button.</a:t>
            </a:r>
          </a:p>
          <a:p>
            <a:r>
              <a:rPr lang="en-IN" dirty="0"/>
              <a:t>Using a readymade software for text to speech conversion, we will read the characters of the text. (This is called the OCR technology).</a:t>
            </a:r>
          </a:p>
          <a:p>
            <a:r>
              <a:rPr lang="en-IN" dirty="0"/>
              <a:t>We will store the software in the SD card and the processor will do the task of compilation, character segmentation, feature extraction, image to text conversion and speech synthesis.</a:t>
            </a:r>
          </a:p>
          <a:p>
            <a:r>
              <a:rPr lang="en-IN" dirty="0"/>
              <a:t>The RPI board will then send the audio output via the 3.5mm Audio and Composite output jack.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4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92B2-75D3-41F5-9346-E2CD561F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5217"/>
          </a:xfrm>
        </p:spPr>
        <p:txBody>
          <a:bodyPr/>
          <a:lstStyle/>
          <a:p>
            <a:pPr algn="ctr"/>
            <a:r>
              <a:rPr lang="en-IN" dirty="0"/>
              <a:t>THINGS DONE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18F9-2D39-4117-A256-4BD9A946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is setup with loading of OS</a:t>
            </a:r>
          </a:p>
          <a:p>
            <a:r>
              <a:rPr lang="en-IN" dirty="0"/>
              <a:t>Updated and upgraded the libraries in raspberry pi</a:t>
            </a:r>
          </a:p>
          <a:p>
            <a:r>
              <a:rPr lang="en-IN" dirty="0"/>
              <a:t>Image to text conversion using tesseract software</a:t>
            </a:r>
          </a:p>
          <a:p>
            <a:r>
              <a:rPr lang="en-IN" dirty="0"/>
              <a:t>Worked with the commands to click photo with camera module on raspberry pi</a:t>
            </a:r>
          </a:p>
          <a:p>
            <a:r>
              <a:rPr lang="en-IN" dirty="0"/>
              <a:t>To push files from computer to raspberry 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3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A74-E28C-4952-826C-9A577344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ERRORS FACED AND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A9D3-C2CA-4622-A9FF-B0867F1A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camera module is very sensitive and it’s sunny one on the camera module was once damaged and we have ordered a new camera worth 880-Rs</a:t>
            </a:r>
          </a:p>
          <a:p>
            <a:r>
              <a:rPr lang="en-IN" dirty="0"/>
              <a:t>We might not be able to build a product which will do the required task on just a button click. Rather we may use a computer to give commands. If we will have spare time after developing the code, we will look up for complete product.</a:t>
            </a:r>
          </a:p>
          <a:p>
            <a:r>
              <a:rPr lang="en-IN" dirty="0"/>
              <a:t>The camera is very sensitive and is prone to a future damage (may be during apogee)</a:t>
            </a:r>
          </a:p>
          <a:p>
            <a:r>
              <a:rPr lang="en-IN" dirty="0"/>
              <a:t>The budget may exceed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7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D0ED-B288-4570-BAF2-34A422D9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A401-2E3C-4DA9-A047-F6828A53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just received the camera module today (In case the camera doesn't work, we will have to reschedule everything)</a:t>
            </a:r>
          </a:p>
          <a:p>
            <a:r>
              <a:rPr lang="en-IN" dirty="0"/>
              <a:t>If this camera works properly, then we will work on text to speech, which will use readymade libraries. So time taken in this will be only to look for a robust library (approximately 2-3 days)</a:t>
            </a:r>
          </a:p>
          <a:p>
            <a:r>
              <a:rPr lang="en-IN" dirty="0"/>
              <a:t>Developing the code (7 days)</a:t>
            </a:r>
          </a:p>
          <a:p>
            <a:r>
              <a:rPr lang="en-IN" dirty="0"/>
              <a:t>Integrating every component into the final product (7 days)</a:t>
            </a:r>
          </a:p>
          <a:p>
            <a:r>
              <a:rPr lang="en-IN" dirty="0"/>
              <a:t>So by 10</a:t>
            </a:r>
            <a:r>
              <a:rPr lang="en-IN" baseline="30000" dirty="0"/>
              <a:t>th</a:t>
            </a:r>
            <a:r>
              <a:rPr lang="en-IN" dirty="0"/>
              <a:t> February, we will be ready with our prototype</a:t>
            </a:r>
          </a:p>
          <a:p>
            <a:r>
              <a:rPr lang="en-IN" dirty="0"/>
              <a:t>We will have another 10 days for debugging </a:t>
            </a:r>
          </a:p>
        </p:txBody>
      </p:sp>
    </p:spTree>
    <p:extLst>
      <p:ext uri="{BB962C8B-B14F-4D97-AF65-F5344CB8AC3E}">
        <p14:creationId xmlns:p14="http://schemas.microsoft.com/office/powerpoint/2010/main" val="39919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ESTIMATED BUDGET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616244"/>
              </p:ext>
            </p:extLst>
          </p:nvPr>
        </p:nvGraphicFramePr>
        <p:xfrm>
          <a:off x="677863" y="2160588"/>
          <a:ext cx="8596314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3435391879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737901811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33729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Sr.</a:t>
                      </a:r>
                      <a:r>
                        <a:rPr lang="en-IN" baseline="0" dirty="0"/>
                        <a:t> No</a:t>
                      </a:r>
                      <a:endParaRPr lang="en-IN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 Name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411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Raspberry</a:t>
                      </a:r>
                      <a:r>
                        <a:rPr lang="en-IN" baseline="0" dirty="0"/>
                        <a:t> pi 3 (1GB, 1.2GHz) </a:t>
                      </a:r>
                      <a:endParaRPr lang="en-IN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3300Rs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206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Bluetooth dongle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500Rs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321982446"/>
                  </a:ext>
                </a:extLst>
              </a:tr>
              <a:tr h="36164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RPI module guard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3521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SD</a:t>
                      </a:r>
                      <a:r>
                        <a:rPr lang="en-IN" baseline="0" dirty="0"/>
                        <a:t> card</a:t>
                      </a:r>
                      <a:endParaRPr lang="en-IN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1450Rs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31024819"/>
                  </a:ext>
                </a:extLst>
              </a:tr>
              <a:tr h="16330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Miscellaneous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500Rs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77092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=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5950Rs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03222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17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395</Words>
  <Application>Microsoft Office PowerPoint</Application>
  <PresentationFormat>Widescreen</PresentationFormat>
  <Paragraphs>46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BLIND MAN READING MACHINE</vt:lpstr>
      <vt:lpstr>TECHNICAL DETAILS (ABSTRACTED)</vt:lpstr>
      <vt:lpstr>THINGS DONE YET</vt:lpstr>
      <vt:lpstr>ERRORS FACED AND EXPECTED</vt:lpstr>
      <vt:lpstr>EXPECTED TIMELINE</vt:lpstr>
      <vt:lpstr>ESTIMATED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mallick</dc:creator>
  <cp:lastModifiedBy>hp</cp:lastModifiedBy>
  <cp:revision>10</cp:revision>
  <dcterms:created xsi:type="dcterms:W3CDTF">2017-09-26T16:24:00Z</dcterms:created>
  <dcterms:modified xsi:type="dcterms:W3CDTF">2018-01-23T18:42:57Z</dcterms:modified>
</cp:coreProperties>
</file>