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90" d="100"/>
          <a:sy n="90" d="100"/>
        </p:scale>
        <p:origin x="-780" y="5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FB696-F9BB-462B-BC50-5735550A5370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C221-AAF3-4A94-AA05-0E40B187B2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FB696-F9BB-462B-BC50-5735550A5370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C221-AAF3-4A94-AA05-0E40B187B2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FB696-F9BB-462B-BC50-5735550A5370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C221-AAF3-4A94-AA05-0E40B187B2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FB696-F9BB-462B-BC50-5735550A5370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C221-AAF3-4A94-AA05-0E40B187B2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FB696-F9BB-462B-BC50-5735550A5370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C221-AAF3-4A94-AA05-0E40B187B2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FB696-F9BB-462B-BC50-5735550A5370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C221-AAF3-4A94-AA05-0E40B187B2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FB696-F9BB-462B-BC50-5735550A5370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C221-AAF3-4A94-AA05-0E40B187B2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FB696-F9BB-462B-BC50-5735550A5370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C221-AAF3-4A94-AA05-0E40B187B2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FB696-F9BB-462B-BC50-5735550A5370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C221-AAF3-4A94-AA05-0E40B187B2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FB696-F9BB-462B-BC50-5735550A5370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C221-AAF3-4A94-AA05-0E40B187B2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FB696-F9BB-462B-BC50-5735550A5370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C221-AAF3-4A94-AA05-0E40B187B2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FB696-F9BB-462B-BC50-5735550A5370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DC221-AAF3-4A94-AA05-0E40B187B2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 Fitness for Service Software Version 3.0 </a:t>
            </a:r>
            <a:br>
              <a:rPr lang="en-US" dirty="0"/>
            </a:br>
            <a:r>
              <a:rPr lang="en-US" dirty="0"/>
              <a:t>REPCO -Orange Technology </a:t>
            </a:r>
            <a:br>
              <a:rPr lang="en-US" dirty="0"/>
            </a:br>
            <a:r>
              <a:rPr lang="en-US" dirty="0" smtClean="0"/>
              <a:t>21-08-2017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Changed logs (11/8/2017)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400" dirty="0" smtClean="0"/>
              <a:t>ปรับเมนูของทุก </a:t>
            </a:r>
            <a:r>
              <a:rPr lang="en-US" sz="2400" dirty="0" smtClean="0"/>
              <a:t>module </a:t>
            </a:r>
            <a:r>
              <a:rPr lang="th-TH" sz="2400" dirty="0" smtClean="0"/>
              <a:t>ในหน้า </a:t>
            </a:r>
            <a:r>
              <a:rPr lang="en-US" sz="2400" dirty="0" smtClean="0"/>
              <a:t>login </a:t>
            </a:r>
            <a:r>
              <a:rPr lang="th-TH" sz="2400" dirty="0" smtClean="0"/>
              <a:t>ให้เต็มจอ </a:t>
            </a:r>
          </a:p>
          <a:p>
            <a:r>
              <a:rPr lang="th-TH" sz="2400" dirty="0" smtClean="0"/>
              <a:t>ปรับ </a:t>
            </a:r>
            <a:r>
              <a:rPr lang="en-US" sz="2400" dirty="0" smtClean="0"/>
              <a:t>icon </a:t>
            </a:r>
            <a:r>
              <a:rPr lang="th-TH" sz="2400" dirty="0" smtClean="0"/>
              <a:t>และ </a:t>
            </a:r>
            <a:r>
              <a:rPr lang="en-US" sz="2400" dirty="0" smtClean="0"/>
              <a:t>equipment type </a:t>
            </a:r>
            <a:r>
              <a:rPr lang="th-TH" sz="2400" dirty="0" smtClean="0"/>
              <a:t>ให้มีความสมจริงมากขึ้น</a:t>
            </a:r>
          </a:p>
          <a:p>
            <a:r>
              <a:rPr lang="th-TH" sz="2400" dirty="0" smtClean="0"/>
              <a:t>เพิ่มชนิดอุปกรณ์ (</a:t>
            </a:r>
            <a:r>
              <a:rPr lang="en-US" sz="2400" dirty="0" smtClean="0"/>
              <a:t>Component Type) </a:t>
            </a:r>
            <a:r>
              <a:rPr lang="th-TH" sz="2400" dirty="0" smtClean="0"/>
              <a:t>ตามเงื่อนไขจากการเลือก </a:t>
            </a:r>
            <a:r>
              <a:rPr lang="en-US" sz="2400" dirty="0" smtClean="0"/>
              <a:t>Equipment Type</a:t>
            </a:r>
          </a:p>
          <a:p>
            <a:r>
              <a:rPr lang="th-TH" sz="2400" dirty="0" smtClean="0"/>
              <a:t>แก้ไข </a:t>
            </a:r>
            <a:r>
              <a:rPr lang="en-US" sz="2400" dirty="0" smtClean="0"/>
              <a:t>Stress input </a:t>
            </a:r>
            <a:r>
              <a:rPr lang="th-TH" sz="2400" dirty="0" smtClean="0"/>
              <a:t>ในหน้า </a:t>
            </a:r>
            <a:r>
              <a:rPr lang="en-US" sz="2400" dirty="0" smtClean="0"/>
              <a:t>Load </a:t>
            </a:r>
            <a:r>
              <a:rPr lang="th-TH" sz="2400" dirty="0" smtClean="0"/>
              <a:t>ให้เป็น </a:t>
            </a:r>
            <a:r>
              <a:rPr lang="en-US" sz="2400" dirty="0" smtClean="0"/>
              <a:t>Fourth Order Polynomial</a:t>
            </a:r>
          </a:p>
          <a:p>
            <a:r>
              <a:rPr lang="th-TH" sz="2400" dirty="0" smtClean="0"/>
              <a:t>ค่าความยาว ไม่สามารถกรอกตัวเลขที่่ต่ำกว่า 0</a:t>
            </a:r>
          </a:p>
          <a:p>
            <a:r>
              <a:rPr lang="th-TH" sz="2400" dirty="0" smtClean="0"/>
              <a:t>แสดงรูป </a:t>
            </a:r>
            <a:r>
              <a:rPr lang="en-US" sz="2400" dirty="0" smtClean="0"/>
              <a:t>Equipment Image (</a:t>
            </a:r>
            <a:r>
              <a:rPr lang="th-TH" sz="2400" dirty="0" smtClean="0"/>
              <a:t>ที่อัพโหลดจาก </a:t>
            </a:r>
            <a:r>
              <a:rPr lang="en-US" sz="2400" dirty="0" smtClean="0"/>
              <a:t>user) </a:t>
            </a:r>
            <a:r>
              <a:rPr lang="th-TH" sz="2400" dirty="0" smtClean="0"/>
              <a:t>ในหน้า </a:t>
            </a:r>
            <a:r>
              <a:rPr lang="en-US" sz="2400" dirty="0" smtClean="0"/>
              <a:t>Result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Changed logs (18/8/2017)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400" dirty="0" smtClean="0"/>
              <a:t>เพิ่ม </a:t>
            </a:r>
            <a:r>
              <a:rPr lang="en-US" sz="2400" dirty="0" smtClean="0"/>
              <a:t>banner </a:t>
            </a:r>
            <a:r>
              <a:rPr lang="th-TH" sz="2400" dirty="0" smtClean="0"/>
              <a:t>สำหรับ หน้า </a:t>
            </a:r>
            <a:r>
              <a:rPr lang="en-US" sz="2400" dirty="0" smtClean="0"/>
              <a:t>log </a:t>
            </a:r>
            <a:r>
              <a:rPr lang="th-TH" sz="2400" dirty="0" smtClean="0"/>
              <a:t>และ</a:t>
            </a:r>
            <a:r>
              <a:rPr lang="en-US" sz="2400" dirty="0" smtClean="0"/>
              <a:t> home</a:t>
            </a:r>
          </a:p>
          <a:p>
            <a:r>
              <a:rPr lang="th-TH" sz="2400" dirty="0" smtClean="0"/>
              <a:t>แก้ </a:t>
            </a:r>
            <a:r>
              <a:rPr lang="en-US" sz="2400" dirty="0" smtClean="0"/>
              <a:t>layout </a:t>
            </a:r>
            <a:r>
              <a:rPr lang="th-TH" sz="2400" dirty="0" smtClean="0"/>
              <a:t>จังหวะ </a:t>
            </a:r>
            <a:r>
              <a:rPr lang="en-US" sz="2400" dirty="0" smtClean="0"/>
              <a:t>zoom in/out</a:t>
            </a:r>
          </a:p>
          <a:p>
            <a:r>
              <a:rPr lang="th-TH" sz="2400" dirty="0" smtClean="0"/>
              <a:t>ปรับตำแหน่งรูปภาพใน </a:t>
            </a:r>
            <a:r>
              <a:rPr lang="en-US" sz="2400" dirty="0" smtClean="0"/>
              <a:t>tab Equipment</a:t>
            </a:r>
          </a:p>
          <a:p>
            <a:r>
              <a:rPr lang="en-US" sz="2400" dirty="0" smtClean="0"/>
              <a:t>Lock methodology input </a:t>
            </a:r>
            <a:r>
              <a:rPr lang="th-TH" sz="2400" dirty="0" smtClean="0"/>
              <a:t>ใน </a:t>
            </a:r>
            <a:r>
              <a:rPr lang="en-US" sz="2400" dirty="0" smtClean="0"/>
              <a:t>tab Equipment</a:t>
            </a:r>
          </a:p>
          <a:p>
            <a:r>
              <a:rPr lang="en-US" sz="2400" dirty="0" smtClean="0"/>
              <a:t>Lock component shape/design code </a:t>
            </a:r>
            <a:r>
              <a:rPr lang="th-TH" sz="2400" dirty="0" smtClean="0"/>
              <a:t>ใน </a:t>
            </a:r>
            <a:r>
              <a:rPr lang="en-US" sz="2400" dirty="0" smtClean="0"/>
              <a:t>tab Design</a:t>
            </a:r>
          </a:p>
          <a:p>
            <a:r>
              <a:rPr lang="th-TH" sz="2400" dirty="0" smtClean="0"/>
              <a:t>แก้ </a:t>
            </a:r>
            <a:r>
              <a:rPr lang="en-US" sz="2400" dirty="0" smtClean="0"/>
              <a:t>Layout </a:t>
            </a:r>
            <a:r>
              <a:rPr lang="th-TH" sz="2400" dirty="0" smtClean="0"/>
              <a:t>หน้า </a:t>
            </a:r>
            <a:r>
              <a:rPr lang="en-US" sz="2400" dirty="0" smtClean="0"/>
              <a:t>design </a:t>
            </a:r>
            <a:r>
              <a:rPr lang="th-TH" sz="2400" dirty="0" smtClean="0"/>
              <a:t>สำหรับวางรูป </a:t>
            </a:r>
            <a:r>
              <a:rPr lang="en-US" sz="2400" dirty="0" smtClean="0"/>
              <a:t>equipment</a:t>
            </a:r>
          </a:p>
          <a:p>
            <a:r>
              <a:rPr lang="th-TH" sz="2400" dirty="0" smtClean="0"/>
              <a:t>ปรับตำแหน่งภาพประกอบใน แต่ละ </a:t>
            </a:r>
            <a:r>
              <a:rPr lang="en-US" sz="2400" dirty="0" smtClean="0"/>
              <a:t>tab</a:t>
            </a:r>
          </a:p>
          <a:p>
            <a:r>
              <a:rPr lang="th-TH" sz="2400" dirty="0" smtClean="0"/>
              <a:t>ปรับตำแหน่ง</a:t>
            </a:r>
            <a:r>
              <a:rPr lang="en-US" sz="2400" dirty="0" smtClean="0"/>
              <a:t>/</a:t>
            </a:r>
            <a:r>
              <a:rPr lang="th-TH" sz="2400" dirty="0" smtClean="0"/>
              <a:t>ขนาด </a:t>
            </a:r>
            <a:r>
              <a:rPr lang="en-US" sz="2400" dirty="0" smtClean="0"/>
              <a:t>text </a:t>
            </a:r>
            <a:r>
              <a:rPr lang="th-TH" sz="2400" dirty="0" smtClean="0"/>
              <a:t>ในหน้า </a:t>
            </a:r>
            <a:r>
              <a:rPr lang="en-US" sz="2400" dirty="0" smtClean="0"/>
              <a:t>result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nitipanp\Desktop\2017-08-20_16251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0"/>
            <a:ext cx="8805128" cy="426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8580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Project status</a:t>
            </a:r>
            <a:endParaRPr lang="en-US" sz="24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28600" y="838200"/>
          <a:ext cx="8686799" cy="4297099"/>
        </p:xfrm>
        <a:graphic>
          <a:graphicData uri="http://schemas.openxmlformats.org/drawingml/2006/table">
            <a:tbl>
              <a:tblPr/>
              <a:tblGrid>
                <a:gridCol w="2104338"/>
                <a:gridCol w="2437951"/>
                <a:gridCol w="1065000"/>
                <a:gridCol w="307951"/>
                <a:gridCol w="307951"/>
                <a:gridCol w="307951"/>
                <a:gridCol w="307951"/>
                <a:gridCol w="307951"/>
                <a:gridCol w="307951"/>
                <a:gridCol w="307951"/>
                <a:gridCol w="307951"/>
                <a:gridCol w="307951"/>
                <a:gridCol w="307951"/>
              </a:tblGrid>
              <a:tr h="119787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1" dirty="0"/>
                        <a:t>Latest updated</a:t>
                      </a:r>
                    </a:p>
                  </a:txBody>
                  <a:tcPr marL="10956" marR="10956" marT="7304" marB="730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/>
                        <a:t>19th August 2017</a:t>
                      </a:r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966"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rtl="0" fontAlgn="b"/>
                      <a:r>
                        <a:rPr lang="en-US" sz="1200" b="1"/>
                        <a:t>August</a:t>
                      </a:r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200" b="1"/>
                        <a:t>September</a:t>
                      </a:r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966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1"/>
                        <a:t>Modules</a:t>
                      </a:r>
                    </a:p>
                  </a:txBody>
                  <a:tcPr marL="10956" marR="10956" marT="7304" marB="730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/>
                        <a:t>Status</a:t>
                      </a:r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/>
                        <a:t>Target</a:t>
                      </a:r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/>
                        <a:t>w1</a:t>
                      </a:r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/>
                        <a:t>w2</a:t>
                      </a:r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/>
                        <a:t>w3</a:t>
                      </a:r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/>
                        <a:t>w4</a:t>
                      </a:r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/>
                        <a:t>w5</a:t>
                      </a:r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/>
                        <a:t>w1</a:t>
                      </a:r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/>
                        <a:t>w2</a:t>
                      </a:r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/>
                        <a:t>w3</a:t>
                      </a:r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/>
                        <a:t>w4</a:t>
                      </a:r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 b="1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966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1"/>
                        <a:t>Brittle Frature</a:t>
                      </a:r>
                    </a:p>
                  </a:txBody>
                  <a:tcPr marL="10956" marR="10956" marT="7304" marB="730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/>
                        <a:t>Validating (target - done in wk4)</a:t>
                      </a:r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/>
                        <a:t>Aug / w4</a:t>
                      </a:r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966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1"/>
                        <a:t>Pitting Corrosion</a:t>
                      </a:r>
                    </a:p>
                  </a:txBody>
                  <a:tcPr marL="10956" marR="10956" marT="7304" marB="730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/>
                        <a:t>done - waiting for validation</a:t>
                      </a:r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/>
                        <a:t>Aug / w5</a:t>
                      </a:r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966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1"/>
                        <a:t>Weld Misalignment</a:t>
                      </a:r>
                    </a:p>
                  </a:txBody>
                  <a:tcPr marL="10956" marR="10956" marT="7304" marB="730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/>
                        <a:t>done - waiting for validation</a:t>
                      </a:r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/>
                        <a:t>Aug / w5</a:t>
                      </a:r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966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1"/>
                        <a:t>Dent-Guage Combination</a:t>
                      </a:r>
                    </a:p>
                  </a:txBody>
                  <a:tcPr marL="10956" marR="10956" marT="7304" marB="730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/>
                        <a:t>done - waiting for validation</a:t>
                      </a:r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/>
                        <a:t>Aug / w5</a:t>
                      </a:r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966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1"/>
                        <a:t>Local Metal Loss</a:t>
                      </a:r>
                    </a:p>
                  </a:txBody>
                  <a:tcPr marL="10956" marR="10956" marT="7304" marB="730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/>
                        <a:t>In progress 50%</a:t>
                      </a:r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/>
                        <a:t>Sep / w1</a:t>
                      </a:r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966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1"/>
                        <a:t>Genetal Metal Loss</a:t>
                      </a:r>
                    </a:p>
                  </a:txBody>
                  <a:tcPr marL="10956" marR="10956" marT="7304" marB="730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/>
                        <a:t>In progress 50%</a:t>
                      </a:r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/>
                        <a:t>Sep / w1</a:t>
                      </a:r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966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1"/>
                        <a:t>Hydrogen Damage</a:t>
                      </a:r>
                    </a:p>
                  </a:txBody>
                  <a:tcPr marL="10956" marR="10956" marT="7304" marB="730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/>
                        <a:t>pending</a:t>
                      </a:r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/>
                        <a:t>Sep / w1</a:t>
                      </a:r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966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1"/>
                        <a:t>Crack-like flaw</a:t>
                      </a:r>
                    </a:p>
                  </a:txBody>
                  <a:tcPr marL="10956" marR="10956" marT="7304" marB="730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/>
                        <a:t>pending</a:t>
                      </a:r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/>
                        <a:t>Sep / w1</a:t>
                      </a:r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966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1"/>
                        <a:t>Creep rupture</a:t>
                      </a:r>
                    </a:p>
                  </a:txBody>
                  <a:tcPr marL="10956" marR="10956" marT="7304" marB="730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/>
                        <a:t>pending</a:t>
                      </a:r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/>
                        <a:t>Sep / w2</a:t>
                      </a:r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966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1"/>
                        <a:t>Fire Damage</a:t>
                      </a:r>
                    </a:p>
                  </a:txBody>
                  <a:tcPr marL="10956" marR="10956" marT="7304" marB="730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/>
                        <a:t>pending</a:t>
                      </a:r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/>
                        <a:t>Sep / w2</a:t>
                      </a:r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966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1"/>
                        <a:t>Lamination</a:t>
                      </a:r>
                    </a:p>
                  </a:txBody>
                  <a:tcPr marL="10956" marR="10956" marT="7304" marB="730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/>
                        <a:t>pending</a:t>
                      </a:r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/>
                        <a:t>Sep / w2</a:t>
                      </a:r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787"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966"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1200" i="1"/>
                        <a:t>** This plan is not included billing lead time condition.</a:t>
                      </a:r>
                    </a:p>
                  </a:txBody>
                  <a:tcPr marL="10956" marR="10956" marT="7304" marB="730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966"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 dirty="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78D8"/>
                    </a:solidFill>
                  </a:tcPr>
                </a:tc>
                <a:tc gridSpan="8">
                  <a:txBody>
                    <a:bodyPr/>
                    <a:lstStyle/>
                    <a:p>
                      <a:pPr rtl="0" fontAlgn="b"/>
                      <a:r>
                        <a:rPr lang="en-US" sz="1200"/>
                        <a:t>= Orange delivered to SCG</a:t>
                      </a:r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145"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 dirty="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232"/>
                    </a:solidFill>
                  </a:tcPr>
                </a:tc>
                <a:tc gridSpan="8">
                  <a:txBody>
                    <a:bodyPr/>
                    <a:lstStyle/>
                    <a:p>
                      <a:pPr rtl="0" fontAlgn="b"/>
                      <a:r>
                        <a:rPr lang="en-US" sz="1200"/>
                        <a:t>= SCG validation/feedbacks</a:t>
                      </a:r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787"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 dirty="0"/>
                    </a:p>
                  </a:txBody>
                  <a:tcPr marL="10956" marR="10956" marT="7304" marB="73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207</Words>
  <Application>Microsoft Office PowerPoint</Application>
  <PresentationFormat>On-screen Show (4:3)</PresentationFormat>
  <Paragraphs>70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  Fitness for Service Software Version 3.0  REPCO -Orange Technology  21-08-2017</vt:lpstr>
      <vt:lpstr>Changed logs (11/8/2017)</vt:lpstr>
      <vt:lpstr>Changed logs (18/8/2017)</vt:lpstr>
      <vt:lpstr>Slide 4</vt:lpstr>
      <vt:lpstr>Project status</vt:lpstr>
    </vt:vector>
  </TitlesOfParts>
  <Company>Essilor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NITIPANP</dc:creator>
  <cp:lastModifiedBy>NITIPANP</cp:lastModifiedBy>
  <cp:revision>9</cp:revision>
  <dcterms:created xsi:type="dcterms:W3CDTF">2017-08-19T16:08:00Z</dcterms:created>
  <dcterms:modified xsi:type="dcterms:W3CDTF">2017-08-20T09:25:55Z</dcterms:modified>
</cp:coreProperties>
</file>