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12,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Users : 3 *</a:t>
            </a:r>
          </a:p>
          <a:p>
            <a:endParaRPr lang="en-US" dirty="0" smtClean="0"/>
          </a:p>
          <a:p>
            <a:r>
              <a:rPr lang="en-US" dirty="0" smtClean="0"/>
              <a:t>Number of query executed by each user in loop : 10</a:t>
            </a:r>
          </a:p>
          <a:p>
            <a:endParaRPr lang="en-US" dirty="0" smtClean="0"/>
          </a:p>
          <a:p>
            <a:r>
              <a:rPr lang="en-US" dirty="0" smtClean="0"/>
              <a:t>Total queries fired : 30</a:t>
            </a:r>
          </a:p>
          <a:p>
            <a:endParaRPr lang="en-US" dirty="0" smtClean="0"/>
          </a:p>
          <a:p>
            <a:r>
              <a:rPr lang="en-US" dirty="0" smtClean="0"/>
              <a:t>Query : </a:t>
            </a:r>
            <a:r>
              <a:rPr lang="en-US" dirty="0"/>
              <a:t>select * from table1 as t1 join table2 as t2 on t1.col1 = t2.col1;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This query invokes </a:t>
            </a:r>
            <a:r>
              <a:rPr lang="en-US" dirty="0" err="1" smtClean="0"/>
              <a:t>tez</a:t>
            </a:r>
            <a:r>
              <a:rPr lang="en-US" dirty="0" smtClean="0"/>
              <a:t> job. </a:t>
            </a:r>
            <a:endParaRPr lang="en-US" dirty="0"/>
          </a:p>
          <a:p>
            <a:endParaRPr lang="en-US" dirty="0" smtClean="0"/>
          </a:p>
          <a:p>
            <a:pPr marL="0" lvl="2" indent="0">
              <a:buSzPct val="85000"/>
              <a:buNone/>
            </a:pPr>
            <a:r>
              <a:rPr lang="en-US" dirty="0" smtClean="0"/>
              <a:t>* </a:t>
            </a:r>
            <a:r>
              <a:rPr lang="en-US" dirty="0"/>
              <a:t>This can also be interpreted as  number of threads / browser sessions / concurrency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4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queries executed successfully without error.</a:t>
            </a:r>
          </a:p>
          <a:p>
            <a:endParaRPr lang="en-US" dirty="0" smtClean="0"/>
          </a:p>
          <a:p>
            <a:r>
              <a:rPr lang="en-US" dirty="0" smtClean="0"/>
              <a:t>Total time taken to run all 30 queries : 37 </a:t>
            </a:r>
            <a:r>
              <a:rPr lang="en-US" dirty="0" err="1" smtClean="0"/>
              <a:t>mins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Time taken to submit job, poll and get results for a job</a:t>
            </a:r>
          </a:p>
          <a:p>
            <a:pPr lvl="1"/>
            <a:r>
              <a:rPr lang="en-US" dirty="0"/>
              <a:t>Max Time : ~ 400 </a:t>
            </a:r>
            <a:r>
              <a:rPr lang="en-US" dirty="0" err="1" smtClean="0"/>
              <a:t>secs</a:t>
            </a:r>
            <a:r>
              <a:rPr lang="en-US" dirty="0" smtClean="0"/>
              <a:t>  = </a:t>
            </a:r>
            <a:r>
              <a:rPr lang="en-US" dirty="0"/>
              <a:t>6.5 </a:t>
            </a:r>
            <a:r>
              <a:rPr lang="en-US" dirty="0" err="1"/>
              <a:t>mins</a:t>
            </a:r>
            <a:endParaRPr lang="en-US" dirty="0"/>
          </a:p>
          <a:p>
            <a:pPr lvl="1"/>
            <a:r>
              <a:rPr lang="en-US" dirty="0"/>
              <a:t>Min Time : </a:t>
            </a:r>
            <a:r>
              <a:rPr lang="en-US" dirty="0" smtClean="0"/>
              <a:t> ~ </a:t>
            </a:r>
            <a:r>
              <a:rPr lang="en-US" dirty="0"/>
              <a:t>31 </a:t>
            </a:r>
            <a:r>
              <a:rPr lang="en-US" dirty="0" err="1" smtClean="0"/>
              <a:t>secs</a:t>
            </a:r>
            <a:r>
              <a:rPr lang="en-US" dirty="0" smtClean="0"/>
              <a:t>    = </a:t>
            </a:r>
            <a:r>
              <a:rPr lang="en-US" dirty="0"/>
              <a:t>0.5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Time :  ~ 207 </a:t>
            </a:r>
            <a:r>
              <a:rPr lang="en-US" dirty="0" err="1" smtClean="0"/>
              <a:t>secs</a:t>
            </a:r>
            <a:r>
              <a:rPr lang="en-US" dirty="0" smtClean="0"/>
              <a:t>  = 3.5 </a:t>
            </a:r>
            <a:r>
              <a:rPr lang="en-US" dirty="0" err="1" smtClean="0"/>
              <a:t>mins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Average times for different API calls</a:t>
            </a:r>
          </a:p>
          <a:p>
            <a:pPr lvl="1"/>
            <a:r>
              <a:rPr lang="en-US" dirty="0" smtClean="0"/>
              <a:t>Job submission    (/jobs)	: 8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r>
              <a:rPr lang="en-US" dirty="0" smtClean="0"/>
              <a:t>Job status            (/jobs/id)</a:t>
            </a:r>
            <a:r>
              <a:rPr lang="en-US" dirty="0"/>
              <a:t>	</a:t>
            </a:r>
            <a:r>
              <a:rPr lang="en-US" dirty="0" smtClean="0"/>
              <a:t>: 10.7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r>
              <a:rPr lang="en-US" dirty="0" smtClean="0"/>
              <a:t>Job Result (/jobs/id/results)	: 7.1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19" y="2164925"/>
            <a:ext cx="221293" cy="2848077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+mn-lt"/>
              </a:rPr>
              <a:t>Response </a:t>
            </a:r>
            <a:br>
              <a:rPr lang="en-US" sz="1200" dirty="0" smtClean="0">
                <a:latin typeface="+mn-lt"/>
              </a:rPr>
            </a:br>
            <a:r>
              <a:rPr lang="en-US" sz="1200" dirty="0">
                <a:latin typeface="+mn-lt"/>
              </a:rPr>
              <a:t/>
            </a:r>
            <a:br>
              <a:rPr lang="en-US" sz="1200" dirty="0">
                <a:latin typeface="+mn-lt"/>
              </a:rPr>
            </a:br>
            <a:r>
              <a:rPr lang="en-US" sz="1200" dirty="0" smtClean="0">
                <a:latin typeface="+mn-lt"/>
              </a:rPr>
              <a:t>Latencies  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 in</a:t>
            </a:r>
            <a:br>
              <a:rPr lang="en-US" sz="1200" dirty="0" smtClean="0">
                <a:latin typeface="+mn-lt"/>
              </a:rPr>
            </a:br>
            <a:r>
              <a:rPr lang="en-US" sz="1200" dirty="0">
                <a:latin typeface="+mn-lt"/>
              </a:rPr>
              <a:t/>
            </a:r>
            <a:br>
              <a:rPr lang="en-US" sz="1200" dirty="0">
                <a:latin typeface="+mn-lt"/>
              </a:rPr>
            </a:br>
            <a:r>
              <a:rPr lang="en-US" sz="1200" dirty="0" smtClean="0">
                <a:latin typeface="+mn-lt"/>
              </a:rPr>
              <a:t>milisecs</a:t>
            </a:r>
            <a:endParaRPr lang="en-US" sz="1200" dirty="0">
              <a:latin typeface="+mn-lt"/>
            </a:endParaRPr>
          </a:p>
        </p:txBody>
      </p:sp>
      <p:pic>
        <p:nvPicPr>
          <p:cNvPr id="4" name="Content Placeholder 3" descr="Macintosh HD:Users:nrathore:opt:apache-jmeter-2.13:bin:logs:3-1-10:graph_with_transac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53" b="-8053"/>
          <a:stretch>
            <a:fillRect/>
          </a:stretch>
        </p:blipFill>
        <p:spPr bwMode="auto">
          <a:xfrm>
            <a:off x="885172" y="933328"/>
            <a:ext cx="7859354" cy="58227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616999" y="6386708"/>
            <a:ext cx="406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elapsed from the start of the test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786" y="410502"/>
            <a:ext cx="7666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Transaction </a:t>
            </a:r>
            <a:r>
              <a:rPr lang="en-US" sz="1600" dirty="0" smtClean="0"/>
              <a:t>Controller represents </a:t>
            </a:r>
            <a:r>
              <a:rPr lang="en-US" sz="1600" dirty="0"/>
              <a:t>the total time </a:t>
            </a:r>
            <a:r>
              <a:rPr lang="en-US" sz="1600" dirty="0" smtClean="0"/>
              <a:t>taken </a:t>
            </a:r>
            <a:r>
              <a:rPr lang="en-US" sz="1600" dirty="0"/>
              <a:t>for submit, poll and fetch </a:t>
            </a:r>
            <a:r>
              <a:rPr lang="en-US" sz="1600" dirty="0" smtClean="0"/>
              <a:t>result for one query. Height of each green dot represent this time.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65217"/>
          </a:xfrm>
        </p:spPr>
        <p:txBody>
          <a:bodyPr>
            <a:noAutofit/>
          </a:bodyPr>
          <a:lstStyle/>
          <a:p>
            <a:endParaRPr lang="en-US" sz="1400" dirty="0"/>
          </a:p>
        </p:txBody>
      </p:sp>
      <p:pic>
        <p:nvPicPr>
          <p:cNvPr id="4" name="Picture 3" descr="Macintosh HD:Users:nrathore:opt:apache-jmeter-2.13:bin:logs:3-1-10:graph_without_transac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6" y="1000676"/>
            <a:ext cx="8447647" cy="5455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68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tables</a:t>
            </a:r>
            <a:endParaRPr lang="en-US" dirty="0"/>
          </a:p>
        </p:txBody>
      </p:sp>
      <p:pic>
        <p:nvPicPr>
          <p:cNvPr id="6" name="Picture 5" descr="Macintosh HD:Users:nrathore:development:perf:results:humboldt:hive:3-1-10:aggregrate_repo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33660"/>
            <a:ext cx="9144000" cy="4887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5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63</TotalTime>
  <Words>180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Hive view</vt:lpstr>
      <vt:lpstr>Test Case</vt:lpstr>
      <vt:lpstr>Results</vt:lpstr>
      <vt:lpstr>Response   Latencies    in  milisecs</vt:lpstr>
      <vt:lpstr>PowerPoint Presentation</vt:lpstr>
      <vt:lpstr>Detailed tables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view</dc:title>
  <dc:creator>Nitiraj Rathore</dc:creator>
  <cp:lastModifiedBy>Nitiraj Rathore</cp:lastModifiedBy>
  <cp:revision>38</cp:revision>
  <dcterms:created xsi:type="dcterms:W3CDTF">2016-05-12T16:33:51Z</dcterms:created>
  <dcterms:modified xsi:type="dcterms:W3CDTF">2016-05-12T17:37:24Z</dcterms:modified>
</cp:coreProperties>
</file>